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3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0.xml" ContentType="application/vnd.openxmlformats-officedocument.presentationml.slide+xml"/>
  <Override PartName="/ppt/slides/slide16.xml" ContentType="application/vnd.openxmlformats-officedocument.presentationml.slide+xml"/>
  <Override PartName="/ppt/slides/slide18.xml" ContentType="application/vnd.openxmlformats-officedocument.presentationml.slide+xml"/>
  <Override PartName="/ppt/slides/slide12.xml" ContentType="application/vnd.openxmlformats-officedocument.presentationml.slide+xml"/>
  <Override PartName="/ppt/slides/slide17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slideLayouts/slideLayout5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3.xml" ContentType="application/vnd.openxmlformats-officedocument.presentationml.slideLayout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0"/>
  </p:notesMasterIdLst>
  <p:sldIdLst>
    <p:sldId id="273" r:id="rId2"/>
    <p:sldId id="260" r:id="rId3"/>
    <p:sldId id="288" r:id="rId4"/>
    <p:sldId id="276" r:id="rId5"/>
    <p:sldId id="289" r:id="rId6"/>
    <p:sldId id="261" r:id="rId7"/>
    <p:sldId id="290" r:id="rId8"/>
    <p:sldId id="262" r:id="rId9"/>
    <p:sldId id="291" r:id="rId10"/>
    <p:sldId id="268" r:id="rId11"/>
    <p:sldId id="292" r:id="rId12"/>
    <p:sldId id="270" r:id="rId13"/>
    <p:sldId id="282" r:id="rId14"/>
    <p:sldId id="271" r:id="rId15"/>
    <p:sldId id="293" r:id="rId16"/>
    <p:sldId id="272" r:id="rId17"/>
    <p:sldId id="294" r:id="rId18"/>
    <p:sldId id="284" r:id="rId19"/>
  </p:sldIdLst>
  <p:sldSz cx="9144000" cy="6858000" type="screen4x3"/>
  <p:notesSz cx="6858000" cy="9144000"/>
  <p:defaultTextStyle>
    <a:defPPr>
      <a:defRPr lang="nl-NL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usanna Bakker" initials="SB" lastIdx="7" clrIdx="0">
    <p:extLst>
      <p:ext uri="{19B8F6BF-5375-455C-9EA6-DF929625EA0E}">
        <p15:presenceInfo xmlns:p15="http://schemas.microsoft.com/office/powerpoint/2012/main" userId="0f738ade0f6932e8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3" d="100"/>
          <a:sy n="53" d="100"/>
        </p:scale>
        <p:origin x="36" y="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ustomXml" Target="../customXml/item1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28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2B5CF3-EC41-44F0-AF14-8371D0A5BD74}" type="datetimeFigureOut">
              <a:rPr lang="nl-NL" smtClean="0"/>
              <a:t>12-11-2020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1F75BD-3DB1-4CE6-BD83-D6AFCFF743DD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316034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1F75BD-3DB1-4CE6-BD83-D6AFCFF743DD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58151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1F75BD-3DB1-4CE6-BD83-D6AFCFF743DD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186644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1F75BD-3DB1-4CE6-BD83-D6AFCFF743DD}" type="slidenum">
              <a:rPr lang="nl-NL" smtClean="0"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168710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1F75BD-3DB1-4CE6-BD83-D6AFCFF743DD}" type="slidenum">
              <a:rPr lang="nl-NL" smtClean="0"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467510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1F75BD-3DB1-4CE6-BD83-D6AFCFF743DD}" type="slidenum">
              <a:rPr lang="nl-NL" smtClean="0"/>
              <a:t>10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44583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1F75BD-3DB1-4CE6-BD83-D6AFCFF743DD}" type="slidenum">
              <a:rPr lang="nl-NL" smtClean="0"/>
              <a:t>11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774147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1F75BD-3DB1-4CE6-BD83-D6AFCFF743DD}" type="slidenum">
              <a:rPr lang="nl-NL" smtClean="0"/>
              <a:t>12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8833128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1F75BD-3DB1-4CE6-BD83-D6AFCFF743DD}" type="slidenum">
              <a:rPr lang="nl-NL" smtClean="0"/>
              <a:t>13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89651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13F628-30C9-47DD-A576-C89D34B4138E}" type="datetimeFigureOut">
              <a:rPr lang="nl-NL"/>
              <a:pPr>
                <a:defRPr/>
              </a:pPr>
              <a:t>12-11-2020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75EE29-515F-448F-991B-44B87052BE3B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396E5F-A1B1-4492-9D18-88B4D297A425}" type="datetimeFigureOut">
              <a:rPr lang="nl-NL"/>
              <a:pPr>
                <a:defRPr/>
              </a:pPr>
              <a:t>12-11-2020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B73105-25F8-4B4B-93A0-C5A1E2A4D556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08269F-C733-41DF-A3F8-8353B181EE7B}" type="datetimeFigureOut">
              <a:rPr lang="nl-NL"/>
              <a:pPr>
                <a:defRPr/>
              </a:pPr>
              <a:t>12-11-2020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549E4D-5F84-4D60-8705-62EA8B824B7C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2E468D-5A11-4F4E-A318-ACD5917B1CED}" type="datetimeFigureOut">
              <a:rPr lang="nl-NL"/>
              <a:pPr>
                <a:defRPr/>
              </a:pPr>
              <a:t>12-11-2020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2AC062-D7C5-4E7C-A044-CDD2424F7255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B0C956-51C9-4082-9E92-A6686B198CB5}" type="datetimeFigureOut">
              <a:rPr lang="nl-NL"/>
              <a:pPr>
                <a:defRPr/>
              </a:pPr>
              <a:t>12-11-2020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A9B51D-C587-490F-8C42-08BD8270BBCF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9781B4-D4E2-4ADC-A677-E93A5E9E9199}" type="datetimeFigureOut">
              <a:rPr lang="nl-NL"/>
              <a:pPr>
                <a:defRPr/>
              </a:pPr>
              <a:t>12-11-2020</a:t>
            </a:fld>
            <a:endParaRPr lang="nl-NL"/>
          </a:p>
        </p:txBody>
      </p:sp>
      <p:sp>
        <p:nvSpPr>
          <p:cNvPr id="6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A7AF63-68A4-4418-81B3-2AD67D682BF6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862ACC-5C1C-447E-811F-B212172A945D}" type="datetimeFigureOut">
              <a:rPr lang="nl-NL"/>
              <a:pPr>
                <a:defRPr/>
              </a:pPr>
              <a:t>12-11-2020</a:t>
            </a:fld>
            <a:endParaRPr lang="nl-NL"/>
          </a:p>
        </p:txBody>
      </p:sp>
      <p:sp>
        <p:nvSpPr>
          <p:cNvPr id="8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DEB0B2-9D1B-4E8F-8E86-99D584E6E109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27E6A4-ADCE-4ABF-9556-A33BF0B35893}" type="datetimeFigureOut">
              <a:rPr lang="nl-NL"/>
              <a:pPr>
                <a:defRPr/>
              </a:pPr>
              <a:t>12-11-2020</a:t>
            </a:fld>
            <a:endParaRPr lang="nl-NL"/>
          </a:p>
        </p:txBody>
      </p:sp>
      <p:sp>
        <p:nvSpPr>
          <p:cNvPr id="4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764D2D-BE25-45B2-A5CE-C74CFD6CB206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4737C4-2450-4083-A374-24E251E951B3}" type="datetimeFigureOut">
              <a:rPr lang="nl-NL"/>
              <a:pPr>
                <a:defRPr/>
              </a:pPr>
              <a:t>12-11-2020</a:t>
            </a:fld>
            <a:endParaRPr lang="nl-NL"/>
          </a:p>
        </p:txBody>
      </p:sp>
      <p:sp>
        <p:nvSpPr>
          <p:cNvPr id="3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E28E3C-4A3F-418C-9EEA-EB4104BB6421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5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125E6E-F2BB-4DB1-89FD-C9DAAF076D07}" type="datetimeFigureOut">
              <a:rPr lang="nl-NL"/>
              <a:pPr>
                <a:defRPr/>
              </a:pPr>
              <a:t>12-11-2020</a:t>
            </a:fld>
            <a:endParaRPr lang="nl-NL"/>
          </a:p>
        </p:txBody>
      </p:sp>
      <p:sp>
        <p:nvSpPr>
          <p:cNvPr id="6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4BC149-1946-4E9C-9A87-D8C87026C99F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5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916EE6-4275-48A8-BE63-62A26F8F13F0}" type="datetimeFigureOut">
              <a:rPr lang="nl-NL"/>
              <a:pPr>
                <a:defRPr/>
              </a:pPr>
              <a:t>12-11-2020</a:t>
            </a:fld>
            <a:endParaRPr lang="nl-NL"/>
          </a:p>
        </p:txBody>
      </p:sp>
      <p:sp>
        <p:nvSpPr>
          <p:cNvPr id="6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7779DA-8510-4B7C-BE56-A3F5D8FB92C2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jdelijke aanduiding voor titel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Titelstijl van model bewerken</a:t>
            </a:r>
          </a:p>
        </p:txBody>
      </p:sp>
      <p:sp>
        <p:nvSpPr>
          <p:cNvPr id="1027" name="Tijdelijke aanduiding voor teks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F8F2DFB-4F5D-4A5F-8940-9371983B7D51}" type="datetimeFigureOut">
              <a:rPr lang="nl-NL"/>
              <a:pPr>
                <a:defRPr/>
              </a:pPr>
              <a:t>12-11-2020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7FF82CF-FF62-4B55-9023-90EF652E60BC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1855" y="1861851"/>
            <a:ext cx="6312666" cy="2941503"/>
          </a:xfrm>
        </p:spPr>
        <p:txBody>
          <a:bodyPr/>
          <a:lstStyle/>
          <a:p>
            <a:pPr marL="0" indent="0">
              <a:buNone/>
            </a:pPr>
            <a:r>
              <a:rPr lang="nl-NL" dirty="0" smtClean="0"/>
              <a:t>Soa Kennisquiz</a:t>
            </a:r>
          </a:p>
          <a:p>
            <a:pPr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nl-NL" sz="2000" dirty="0" smtClean="0"/>
              <a:t>Kies het juiste antwoord uit de antwoordopties</a:t>
            </a:r>
          </a:p>
          <a:p>
            <a:pPr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nl-NL" sz="2000" dirty="0" smtClean="0"/>
              <a:t>Na iedere vraag wordt direct het juiste antwoord besproken</a:t>
            </a:r>
            <a:endParaRPr lang="nl-NL" sz="2000" dirty="0"/>
          </a:p>
          <a:p>
            <a:pPr marL="0" indent="0" algn="ctr">
              <a:buNone/>
            </a:pPr>
            <a:r>
              <a:rPr lang="nl-NL" dirty="0" smtClean="0"/>
              <a:t>Succes!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141553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el 1"/>
          <p:cNvSpPr>
            <a:spLocks noGrp="1"/>
          </p:cNvSpPr>
          <p:nvPr>
            <p:ph type="title" idx="4294967295"/>
          </p:nvPr>
        </p:nvSpPr>
        <p:spPr>
          <a:xfrm>
            <a:off x="4505325" y="1158875"/>
            <a:ext cx="3500438" cy="1143000"/>
          </a:xfrm>
        </p:spPr>
        <p:txBody>
          <a:bodyPr/>
          <a:lstStyle/>
          <a:p>
            <a:pPr eaLnBrk="1" hangingPunct="1"/>
            <a:r>
              <a:rPr lang="nl-NL" sz="2000" smtClean="0">
                <a:latin typeface="Arial" charset="0"/>
                <a:cs typeface="Arial" charset="0"/>
              </a:rPr>
              <a:t/>
            </a:r>
            <a:br>
              <a:rPr lang="nl-NL" sz="2000" smtClean="0">
                <a:latin typeface="Arial" charset="0"/>
                <a:cs typeface="Arial" charset="0"/>
              </a:rPr>
            </a:br>
            <a:r>
              <a:rPr lang="nl-NL" sz="2000" smtClean="0">
                <a:latin typeface="Arial" charset="0"/>
                <a:cs typeface="Arial" charset="0"/>
              </a:rPr>
              <a:t/>
            </a:r>
            <a:br>
              <a:rPr lang="nl-NL" sz="2000" smtClean="0">
                <a:latin typeface="Arial" charset="0"/>
                <a:cs typeface="Arial" charset="0"/>
              </a:rPr>
            </a:br>
            <a:endParaRPr lang="nl-NL" sz="2000" smtClean="0">
              <a:latin typeface="Arial" charset="0"/>
              <a:cs typeface="Arial" charset="0"/>
            </a:endParaRPr>
          </a:p>
        </p:txBody>
      </p:sp>
      <p:sp>
        <p:nvSpPr>
          <p:cNvPr id="21506" name="Tijdelijke aanduiding voor inhoud 2"/>
          <p:cNvSpPr>
            <a:spLocks noGrp="1"/>
          </p:cNvSpPr>
          <p:nvPr>
            <p:ph idx="4294967295"/>
          </p:nvPr>
        </p:nvSpPr>
        <p:spPr>
          <a:xfrm>
            <a:off x="1347788" y="2151063"/>
            <a:ext cx="6249987" cy="3160712"/>
          </a:xfrm>
        </p:spPr>
        <p:txBody>
          <a:bodyPr/>
          <a:lstStyle/>
          <a:p>
            <a:pPr marL="274638" indent="-274638" eaLnBrk="1" hangingPunct="1">
              <a:spcAft>
                <a:spcPct val="40000"/>
              </a:spcAft>
              <a:buFont typeface="Arial" charset="0"/>
              <a:buNone/>
            </a:pPr>
            <a:r>
              <a:rPr lang="nl-NL" sz="2000" b="1" dirty="0">
                <a:latin typeface="Arial" charset="0"/>
              </a:rPr>
              <a:t>5</a:t>
            </a:r>
            <a:r>
              <a:rPr lang="nl-NL" sz="2000" b="1" dirty="0" smtClean="0">
                <a:latin typeface="Arial" charset="0"/>
              </a:rPr>
              <a:t>. </a:t>
            </a:r>
            <a:r>
              <a:rPr lang="nl-NL" sz="2000" b="1" dirty="0" smtClean="0">
                <a:latin typeface="Arial" charset="0"/>
              </a:rPr>
              <a:t>Kun je een soa krijgen van een vaste partner?</a:t>
            </a:r>
            <a:endParaRPr lang="nl-NL" sz="2000" b="1" dirty="0" smtClean="0">
              <a:latin typeface="Arial" charset="0"/>
            </a:endParaRPr>
          </a:p>
          <a:p>
            <a:pPr marL="274638" indent="-274638" eaLnBrk="1" hangingPunct="1">
              <a:lnSpc>
                <a:spcPct val="150000"/>
              </a:lnSpc>
              <a:spcAft>
                <a:spcPct val="40000"/>
              </a:spcAft>
              <a:buFont typeface="Arial" charset="0"/>
              <a:buAutoNum type="alphaLcParenR"/>
            </a:pPr>
            <a:r>
              <a:rPr lang="nl-NL" sz="1600" dirty="0" smtClean="0">
                <a:latin typeface="Arial" charset="0"/>
              </a:rPr>
              <a:t>Nee, </a:t>
            </a:r>
            <a:r>
              <a:rPr lang="nl-NL" sz="1600" dirty="0" smtClean="0">
                <a:latin typeface="Arial" charset="0"/>
              </a:rPr>
              <a:t>niet als je het voor de eerste keer met een vaste partner doet</a:t>
            </a:r>
            <a:endParaRPr lang="nl-NL" sz="1600" dirty="0" smtClean="0">
              <a:latin typeface="Arial" charset="0"/>
            </a:endParaRPr>
          </a:p>
          <a:p>
            <a:pPr marL="274638" indent="-274638" eaLnBrk="1" hangingPunct="1">
              <a:lnSpc>
                <a:spcPct val="200000"/>
              </a:lnSpc>
              <a:spcAft>
                <a:spcPct val="40000"/>
              </a:spcAft>
              <a:buFont typeface="Wingdings" pitchFamily="2" charset="2"/>
              <a:buAutoNum type="alphaLcParenR"/>
            </a:pPr>
            <a:r>
              <a:rPr lang="nl-NL" sz="1600" dirty="0" smtClean="0">
                <a:latin typeface="Arial" charset="0"/>
              </a:rPr>
              <a:t>Nee, je moet met verschillende mensen seks hebben om een soa op te lopen</a:t>
            </a:r>
          </a:p>
          <a:p>
            <a:pPr marL="274638" indent="-274638" eaLnBrk="1" hangingPunct="1">
              <a:lnSpc>
                <a:spcPct val="200000"/>
              </a:lnSpc>
              <a:spcAft>
                <a:spcPct val="40000"/>
              </a:spcAft>
              <a:buFont typeface="Wingdings" pitchFamily="2" charset="2"/>
              <a:buAutoNum type="alphaLcParenR"/>
            </a:pPr>
            <a:r>
              <a:rPr lang="nl-NL" sz="1600" dirty="0" smtClean="0">
                <a:latin typeface="Arial" charset="0"/>
              </a:rPr>
              <a:t>Ja, een vaste partner kan jou een soa geven</a:t>
            </a:r>
            <a:endParaRPr lang="nl-NL" sz="1600" dirty="0" smtClean="0"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el 1"/>
          <p:cNvSpPr>
            <a:spLocks noGrp="1"/>
          </p:cNvSpPr>
          <p:nvPr>
            <p:ph type="title" idx="4294967295"/>
          </p:nvPr>
        </p:nvSpPr>
        <p:spPr>
          <a:xfrm>
            <a:off x="4505325" y="1158875"/>
            <a:ext cx="3500438" cy="1143000"/>
          </a:xfrm>
        </p:spPr>
        <p:txBody>
          <a:bodyPr/>
          <a:lstStyle/>
          <a:p>
            <a:pPr eaLnBrk="1" hangingPunct="1"/>
            <a:r>
              <a:rPr lang="nl-NL" sz="2000" smtClean="0">
                <a:latin typeface="Arial" charset="0"/>
                <a:cs typeface="Arial" charset="0"/>
              </a:rPr>
              <a:t/>
            </a:r>
            <a:br>
              <a:rPr lang="nl-NL" sz="2000" smtClean="0">
                <a:latin typeface="Arial" charset="0"/>
                <a:cs typeface="Arial" charset="0"/>
              </a:rPr>
            </a:br>
            <a:r>
              <a:rPr lang="nl-NL" sz="2000" smtClean="0">
                <a:latin typeface="Arial" charset="0"/>
                <a:cs typeface="Arial" charset="0"/>
              </a:rPr>
              <a:t/>
            </a:r>
            <a:br>
              <a:rPr lang="nl-NL" sz="2000" smtClean="0">
                <a:latin typeface="Arial" charset="0"/>
                <a:cs typeface="Arial" charset="0"/>
              </a:rPr>
            </a:br>
            <a:endParaRPr lang="nl-NL" sz="2000" smtClean="0">
              <a:latin typeface="Arial" charset="0"/>
              <a:cs typeface="Arial" charset="0"/>
            </a:endParaRPr>
          </a:p>
        </p:txBody>
      </p:sp>
      <p:sp>
        <p:nvSpPr>
          <p:cNvPr id="21506" name="Tijdelijke aanduiding voor inhoud 2"/>
          <p:cNvSpPr>
            <a:spLocks noGrp="1"/>
          </p:cNvSpPr>
          <p:nvPr>
            <p:ph idx="4294967295"/>
          </p:nvPr>
        </p:nvSpPr>
        <p:spPr>
          <a:xfrm>
            <a:off x="1347788" y="2151063"/>
            <a:ext cx="6249987" cy="3160712"/>
          </a:xfrm>
        </p:spPr>
        <p:txBody>
          <a:bodyPr/>
          <a:lstStyle/>
          <a:p>
            <a:pPr marL="274638" indent="-274638" eaLnBrk="1" hangingPunct="1">
              <a:spcAft>
                <a:spcPct val="40000"/>
              </a:spcAft>
              <a:buFont typeface="Arial" charset="0"/>
              <a:buNone/>
            </a:pPr>
            <a:r>
              <a:rPr lang="nl-NL" sz="2000" b="1" dirty="0">
                <a:latin typeface="Arial" charset="0"/>
              </a:rPr>
              <a:t>5</a:t>
            </a:r>
            <a:r>
              <a:rPr lang="nl-NL" sz="2000" b="1" dirty="0" smtClean="0">
                <a:latin typeface="Arial" charset="0"/>
              </a:rPr>
              <a:t>. </a:t>
            </a:r>
            <a:r>
              <a:rPr lang="nl-NL" sz="2000" b="1" dirty="0" smtClean="0">
                <a:latin typeface="Arial" charset="0"/>
              </a:rPr>
              <a:t>Kun je een soa krijgen van een vaste partner?</a:t>
            </a:r>
            <a:endParaRPr lang="nl-NL" sz="2000" b="1" dirty="0" smtClean="0">
              <a:latin typeface="Arial" charset="0"/>
            </a:endParaRPr>
          </a:p>
          <a:p>
            <a:pPr marL="274638" indent="-274638" eaLnBrk="1" hangingPunct="1">
              <a:lnSpc>
                <a:spcPct val="150000"/>
              </a:lnSpc>
              <a:spcAft>
                <a:spcPct val="40000"/>
              </a:spcAft>
              <a:buFont typeface="Arial" charset="0"/>
              <a:buAutoNum type="alphaLcParenR"/>
            </a:pPr>
            <a:r>
              <a:rPr lang="nl-NL" sz="1600" dirty="0" smtClean="0">
                <a:latin typeface="Arial" charset="0"/>
              </a:rPr>
              <a:t>Nee, </a:t>
            </a:r>
            <a:r>
              <a:rPr lang="nl-NL" sz="1600" dirty="0" smtClean="0">
                <a:latin typeface="Arial" charset="0"/>
              </a:rPr>
              <a:t>niet als je het voor de eerste keer met een vaste partner doet</a:t>
            </a:r>
            <a:endParaRPr lang="nl-NL" sz="1600" dirty="0" smtClean="0">
              <a:latin typeface="Arial" charset="0"/>
            </a:endParaRPr>
          </a:p>
          <a:p>
            <a:pPr marL="274638" indent="-274638" eaLnBrk="1" hangingPunct="1">
              <a:lnSpc>
                <a:spcPct val="200000"/>
              </a:lnSpc>
              <a:spcAft>
                <a:spcPct val="40000"/>
              </a:spcAft>
              <a:buFont typeface="Wingdings" pitchFamily="2" charset="2"/>
              <a:buAutoNum type="alphaLcParenR"/>
            </a:pPr>
            <a:r>
              <a:rPr lang="nl-NL" sz="1600" dirty="0" smtClean="0">
                <a:latin typeface="Arial" charset="0"/>
              </a:rPr>
              <a:t>Nee, je moet met verschillende mensen seks hebben om een soa op te lopen</a:t>
            </a:r>
          </a:p>
          <a:p>
            <a:pPr marL="274638" indent="-274638" eaLnBrk="1" hangingPunct="1">
              <a:lnSpc>
                <a:spcPct val="200000"/>
              </a:lnSpc>
              <a:spcAft>
                <a:spcPct val="40000"/>
              </a:spcAft>
              <a:buFont typeface="Wingdings" pitchFamily="2" charset="2"/>
              <a:buAutoNum type="alphaLcParenR"/>
            </a:pPr>
            <a:r>
              <a:rPr lang="nl-NL" sz="1600" b="1" dirty="0" smtClean="0">
                <a:latin typeface="Arial" charset="0"/>
              </a:rPr>
              <a:t>Ja, een vaste partner kan jou een soa geven</a:t>
            </a:r>
            <a:endParaRPr lang="nl-NL" sz="1600" b="1" dirty="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549836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el 1"/>
          <p:cNvSpPr>
            <a:spLocks noGrp="1"/>
          </p:cNvSpPr>
          <p:nvPr>
            <p:ph type="title" idx="4294967295"/>
          </p:nvPr>
        </p:nvSpPr>
        <p:spPr>
          <a:xfrm>
            <a:off x="4505325" y="1158875"/>
            <a:ext cx="3500438" cy="1143000"/>
          </a:xfrm>
        </p:spPr>
        <p:txBody>
          <a:bodyPr/>
          <a:lstStyle/>
          <a:p>
            <a:pPr eaLnBrk="1" hangingPunct="1"/>
            <a:r>
              <a:rPr lang="nl-NL" sz="2000" smtClean="0">
                <a:latin typeface="Arial" charset="0"/>
                <a:cs typeface="Arial" charset="0"/>
              </a:rPr>
              <a:t/>
            </a:r>
            <a:br>
              <a:rPr lang="nl-NL" sz="2000" smtClean="0">
                <a:latin typeface="Arial" charset="0"/>
                <a:cs typeface="Arial" charset="0"/>
              </a:rPr>
            </a:br>
            <a:r>
              <a:rPr lang="nl-NL" sz="2000" smtClean="0">
                <a:latin typeface="Arial" charset="0"/>
                <a:cs typeface="Arial" charset="0"/>
              </a:rPr>
              <a:t/>
            </a:r>
            <a:br>
              <a:rPr lang="nl-NL" sz="2000" smtClean="0">
                <a:latin typeface="Arial" charset="0"/>
                <a:cs typeface="Arial" charset="0"/>
              </a:rPr>
            </a:br>
            <a:endParaRPr lang="nl-NL" sz="2000" smtClean="0">
              <a:latin typeface="Arial" charset="0"/>
              <a:cs typeface="Arial" charset="0"/>
            </a:endParaRPr>
          </a:p>
        </p:txBody>
      </p:sp>
      <p:sp>
        <p:nvSpPr>
          <p:cNvPr id="23554" name="Tijdelijke aanduiding voor inhoud 2"/>
          <p:cNvSpPr>
            <a:spLocks noGrp="1"/>
          </p:cNvSpPr>
          <p:nvPr>
            <p:ph idx="4294967295"/>
          </p:nvPr>
        </p:nvSpPr>
        <p:spPr>
          <a:xfrm>
            <a:off x="1347788" y="2166938"/>
            <a:ext cx="6249987" cy="3160712"/>
          </a:xfrm>
        </p:spPr>
        <p:txBody>
          <a:bodyPr/>
          <a:lstStyle/>
          <a:p>
            <a:pPr marL="609600" indent="-609600" eaLnBrk="1" hangingPunct="1">
              <a:spcAft>
                <a:spcPct val="40000"/>
              </a:spcAft>
              <a:buFont typeface="Arial" charset="0"/>
              <a:buNone/>
            </a:pPr>
            <a:r>
              <a:rPr lang="nl-NL" sz="2000" b="1" dirty="0" smtClean="0">
                <a:latin typeface="Arial" charset="0"/>
              </a:rPr>
              <a:t>6.</a:t>
            </a:r>
            <a:r>
              <a:rPr lang="nl-NL" sz="2000" b="1" i="1" dirty="0" smtClean="0">
                <a:latin typeface="Arial" charset="0"/>
              </a:rPr>
              <a:t> </a:t>
            </a:r>
            <a:r>
              <a:rPr lang="nl-NL" sz="2000" b="1" dirty="0" smtClean="0">
                <a:latin typeface="Arial" charset="0"/>
              </a:rPr>
              <a:t>Waar kun je condooms het beste bewaren?</a:t>
            </a:r>
          </a:p>
          <a:p>
            <a:pPr marL="609600" indent="-609600" eaLnBrk="1" hangingPunct="1">
              <a:lnSpc>
                <a:spcPct val="200000"/>
              </a:lnSpc>
              <a:spcAft>
                <a:spcPct val="40000"/>
              </a:spcAft>
              <a:buFont typeface="Arial" charset="0"/>
              <a:buAutoNum type="alphaLcParenR"/>
            </a:pPr>
            <a:r>
              <a:rPr lang="nl-NL" sz="1600" dirty="0" smtClean="0">
                <a:latin typeface="Arial" charset="0"/>
              </a:rPr>
              <a:t>In je portemonnee </a:t>
            </a:r>
          </a:p>
          <a:p>
            <a:pPr marL="609600" indent="-609600" eaLnBrk="1" hangingPunct="1">
              <a:lnSpc>
                <a:spcPct val="200000"/>
              </a:lnSpc>
              <a:spcAft>
                <a:spcPct val="40000"/>
              </a:spcAft>
              <a:buFont typeface="Wingdings" pitchFamily="2" charset="2"/>
              <a:buAutoNum type="alphaLcParenR"/>
            </a:pPr>
            <a:r>
              <a:rPr lang="nl-NL" sz="1600" dirty="0" smtClean="0">
                <a:latin typeface="Arial" charset="0"/>
              </a:rPr>
              <a:t>In een tas</a:t>
            </a:r>
          </a:p>
          <a:p>
            <a:pPr marL="609600" indent="-609600" eaLnBrk="1" hangingPunct="1">
              <a:lnSpc>
                <a:spcPct val="200000"/>
              </a:lnSpc>
              <a:spcAft>
                <a:spcPct val="40000"/>
              </a:spcAft>
              <a:buFont typeface="Wingdings" pitchFamily="2" charset="2"/>
              <a:buAutoNum type="alphaLcParenR"/>
            </a:pPr>
            <a:r>
              <a:rPr lang="nl-NL" sz="1600" dirty="0" smtClean="0">
                <a:latin typeface="Arial" charset="0"/>
              </a:rPr>
              <a:t>In je broekzak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el 1"/>
          <p:cNvSpPr>
            <a:spLocks noGrp="1"/>
          </p:cNvSpPr>
          <p:nvPr>
            <p:ph type="title" idx="4294967295"/>
          </p:nvPr>
        </p:nvSpPr>
        <p:spPr>
          <a:xfrm>
            <a:off x="4505325" y="1158875"/>
            <a:ext cx="3500438" cy="1143000"/>
          </a:xfrm>
        </p:spPr>
        <p:txBody>
          <a:bodyPr/>
          <a:lstStyle/>
          <a:p>
            <a:pPr eaLnBrk="1" hangingPunct="1"/>
            <a:r>
              <a:rPr lang="nl-NL" sz="2000" smtClean="0">
                <a:latin typeface="Arial" charset="0"/>
                <a:cs typeface="Arial" charset="0"/>
              </a:rPr>
              <a:t/>
            </a:r>
            <a:br>
              <a:rPr lang="nl-NL" sz="2000" smtClean="0">
                <a:latin typeface="Arial" charset="0"/>
                <a:cs typeface="Arial" charset="0"/>
              </a:rPr>
            </a:br>
            <a:r>
              <a:rPr lang="nl-NL" sz="2000" smtClean="0">
                <a:latin typeface="Arial" charset="0"/>
                <a:cs typeface="Arial" charset="0"/>
              </a:rPr>
              <a:t/>
            </a:r>
            <a:br>
              <a:rPr lang="nl-NL" sz="2000" smtClean="0">
                <a:latin typeface="Arial" charset="0"/>
                <a:cs typeface="Arial" charset="0"/>
              </a:rPr>
            </a:br>
            <a:endParaRPr lang="nl-NL" sz="2000" smtClean="0">
              <a:latin typeface="Arial" charset="0"/>
              <a:cs typeface="Arial" charset="0"/>
            </a:endParaRPr>
          </a:p>
        </p:txBody>
      </p:sp>
      <p:sp>
        <p:nvSpPr>
          <p:cNvPr id="23554" name="Tijdelijke aanduiding voor inhoud 2"/>
          <p:cNvSpPr>
            <a:spLocks noGrp="1"/>
          </p:cNvSpPr>
          <p:nvPr>
            <p:ph idx="4294967295"/>
          </p:nvPr>
        </p:nvSpPr>
        <p:spPr>
          <a:xfrm>
            <a:off x="1347788" y="2166938"/>
            <a:ext cx="6249987" cy="3160712"/>
          </a:xfrm>
        </p:spPr>
        <p:txBody>
          <a:bodyPr/>
          <a:lstStyle/>
          <a:p>
            <a:pPr marL="609600" indent="-609600" eaLnBrk="1" hangingPunct="1">
              <a:spcAft>
                <a:spcPct val="40000"/>
              </a:spcAft>
              <a:buFont typeface="Arial" charset="0"/>
              <a:buNone/>
            </a:pPr>
            <a:r>
              <a:rPr lang="nl-NL" sz="2000" b="1" dirty="0" smtClean="0">
                <a:latin typeface="Arial" charset="0"/>
              </a:rPr>
              <a:t>6.</a:t>
            </a:r>
            <a:r>
              <a:rPr lang="nl-NL" sz="2000" b="1" i="1" dirty="0" smtClean="0">
                <a:latin typeface="Arial" charset="0"/>
              </a:rPr>
              <a:t> </a:t>
            </a:r>
            <a:r>
              <a:rPr lang="nl-NL" sz="2000" b="1" dirty="0" smtClean="0">
                <a:latin typeface="Arial" charset="0"/>
              </a:rPr>
              <a:t>Waar kun je condooms </a:t>
            </a:r>
            <a:r>
              <a:rPr lang="nl-NL" sz="2000" b="1" dirty="0" smtClean="0">
                <a:latin typeface="Arial" charset="0"/>
              </a:rPr>
              <a:t>het beste bewaren</a:t>
            </a:r>
            <a:r>
              <a:rPr lang="nl-NL" sz="2000" b="1" dirty="0" smtClean="0">
                <a:latin typeface="Arial" charset="0"/>
              </a:rPr>
              <a:t>?</a:t>
            </a:r>
          </a:p>
          <a:p>
            <a:pPr marL="609600" indent="-609600" eaLnBrk="1" hangingPunct="1">
              <a:lnSpc>
                <a:spcPct val="200000"/>
              </a:lnSpc>
              <a:spcAft>
                <a:spcPct val="40000"/>
              </a:spcAft>
              <a:buFont typeface="Arial" charset="0"/>
              <a:buAutoNum type="alphaLcParenR"/>
            </a:pPr>
            <a:r>
              <a:rPr lang="nl-NL" sz="1600" b="1" dirty="0" smtClean="0">
                <a:latin typeface="Arial" charset="0"/>
              </a:rPr>
              <a:t>In je portemonnee </a:t>
            </a:r>
          </a:p>
          <a:p>
            <a:pPr marL="609600" indent="-609600" eaLnBrk="1" hangingPunct="1">
              <a:lnSpc>
                <a:spcPct val="200000"/>
              </a:lnSpc>
              <a:spcAft>
                <a:spcPct val="40000"/>
              </a:spcAft>
              <a:buFont typeface="Wingdings" pitchFamily="2" charset="2"/>
              <a:buAutoNum type="alphaLcParenR"/>
            </a:pPr>
            <a:r>
              <a:rPr lang="nl-NL" sz="1600" b="1" dirty="0" smtClean="0">
                <a:latin typeface="Arial" charset="0"/>
              </a:rPr>
              <a:t>In een tas</a:t>
            </a:r>
          </a:p>
          <a:p>
            <a:pPr marL="609600" indent="-609600" eaLnBrk="1" hangingPunct="1">
              <a:lnSpc>
                <a:spcPct val="200000"/>
              </a:lnSpc>
              <a:spcAft>
                <a:spcPct val="40000"/>
              </a:spcAft>
              <a:buFont typeface="Wingdings" pitchFamily="2" charset="2"/>
              <a:buAutoNum type="alphaLcParenR"/>
            </a:pPr>
            <a:r>
              <a:rPr lang="nl-NL" sz="1600" b="1" dirty="0" smtClean="0">
                <a:latin typeface="Arial" charset="0"/>
              </a:rPr>
              <a:t>In je broekzak</a:t>
            </a:r>
          </a:p>
        </p:txBody>
      </p:sp>
    </p:spTree>
    <p:extLst>
      <p:ext uri="{BB962C8B-B14F-4D97-AF65-F5344CB8AC3E}">
        <p14:creationId xmlns:p14="http://schemas.microsoft.com/office/powerpoint/2010/main" val="263389688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el 1"/>
          <p:cNvSpPr>
            <a:spLocks noGrp="1"/>
          </p:cNvSpPr>
          <p:nvPr>
            <p:ph type="title" idx="4294967295"/>
          </p:nvPr>
        </p:nvSpPr>
        <p:spPr>
          <a:xfrm>
            <a:off x="4505325" y="1158875"/>
            <a:ext cx="3500438" cy="1143000"/>
          </a:xfrm>
        </p:spPr>
        <p:txBody>
          <a:bodyPr/>
          <a:lstStyle/>
          <a:p>
            <a:pPr eaLnBrk="1" hangingPunct="1"/>
            <a:r>
              <a:rPr lang="nl-NL" sz="2000" smtClean="0">
                <a:latin typeface="Arial" charset="0"/>
                <a:cs typeface="Arial" charset="0"/>
              </a:rPr>
              <a:t/>
            </a:r>
            <a:br>
              <a:rPr lang="nl-NL" sz="2000" smtClean="0">
                <a:latin typeface="Arial" charset="0"/>
                <a:cs typeface="Arial" charset="0"/>
              </a:rPr>
            </a:br>
            <a:r>
              <a:rPr lang="nl-NL" sz="2000" smtClean="0">
                <a:latin typeface="Arial" charset="0"/>
                <a:cs typeface="Arial" charset="0"/>
              </a:rPr>
              <a:t/>
            </a:r>
            <a:br>
              <a:rPr lang="nl-NL" sz="2000" smtClean="0">
                <a:latin typeface="Arial" charset="0"/>
                <a:cs typeface="Arial" charset="0"/>
              </a:rPr>
            </a:br>
            <a:endParaRPr lang="nl-NL" sz="2000" smtClean="0">
              <a:latin typeface="Arial" charset="0"/>
              <a:cs typeface="Arial" charset="0"/>
            </a:endParaRPr>
          </a:p>
        </p:txBody>
      </p:sp>
      <p:sp>
        <p:nvSpPr>
          <p:cNvPr id="24578" name="Tijdelijke aanduiding voor inhoud 2"/>
          <p:cNvSpPr>
            <a:spLocks noGrp="1"/>
          </p:cNvSpPr>
          <p:nvPr>
            <p:ph idx="4294967295"/>
          </p:nvPr>
        </p:nvSpPr>
        <p:spPr>
          <a:xfrm>
            <a:off x="1347788" y="2166938"/>
            <a:ext cx="6249987" cy="3160712"/>
          </a:xfrm>
        </p:spPr>
        <p:txBody>
          <a:bodyPr/>
          <a:lstStyle/>
          <a:p>
            <a:pPr marL="441325" indent="-441325" eaLnBrk="1" hangingPunct="1">
              <a:spcAft>
                <a:spcPct val="40000"/>
              </a:spcAft>
              <a:buFont typeface="Arial" charset="0"/>
              <a:buNone/>
            </a:pPr>
            <a:r>
              <a:rPr lang="nl-NL" sz="2000" b="1" dirty="0" smtClean="0">
                <a:latin typeface="Arial" charset="0"/>
              </a:rPr>
              <a:t>7</a:t>
            </a:r>
            <a:r>
              <a:rPr lang="nl-NL" sz="2000" b="1" i="1" dirty="0" smtClean="0">
                <a:latin typeface="Arial" charset="0"/>
              </a:rPr>
              <a:t>. </a:t>
            </a:r>
            <a:r>
              <a:rPr lang="nl-NL" sz="2000" b="1" dirty="0" smtClean="0">
                <a:latin typeface="Arial" charset="0"/>
              </a:rPr>
              <a:t>Heb je voor het halen van een morning-afterpil een recept van de dokter nodig? </a:t>
            </a:r>
            <a:endParaRPr lang="nl-NL" sz="2000" b="1" dirty="0" smtClean="0">
              <a:latin typeface="Arial" charset="0"/>
            </a:endParaRPr>
          </a:p>
          <a:p>
            <a:pPr marL="441325" indent="-441325" eaLnBrk="1" hangingPunct="1">
              <a:lnSpc>
                <a:spcPct val="150000"/>
              </a:lnSpc>
              <a:spcAft>
                <a:spcPct val="40000"/>
              </a:spcAft>
              <a:buFont typeface="Arial" charset="0"/>
              <a:buAutoNum type="alphaLcParenR"/>
            </a:pPr>
            <a:r>
              <a:rPr lang="nl-NL" sz="1600" dirty="0" smtClean="0">
                <a:latin typeface="Arial" charset="0"/>
              </a:rPr>
              <a:t>Nee, </a:t>
            </a:r>
            <a:r>
              <a:rPr lang="nl-NL" sz="1600" dirty="0" smtClean="0">
                <a:latin typeface="Arial" charset="0"/>
              </a:rPr>
              <a:t>deze kun je zonder recept bij de drogist of apotheek kopen</a:t>
            </a:r>
            <a:endParaRPr lang="nl-NL" sz="1600" dirty="0" smtClean="0">
              <a:latin typeface="Arial" charset="0"/>
            </a:endParaRPr>
          </a:p>
          <a:p>
            <a:pPr marL="441325" indent="-441325" eaLnBrk="1" hangingPunct="1">
              <a:lnSpc>
                <a:spcPct val="150000"/>
              </a:lnSpc>
              <a:spcAft>
                <a:spcPct val="40000"/>
              </a:spcAft>
              <a:buFont typeface="Arial" charset="0"/>
              <a:buAutoNum type="alphaLcParenR"/>
            </a:pPr>
            <a:r>
              <a:rPr lang="nl-NL" sz="1600" dirty="0" smtClean="0">
                <a:latin typeface="Arial" charset="0"/>
              </a:rPr>
              <a:t>Ja, met een doktersrecept kun je deze halen in de apotheek</a:t>
            </a:r>
            <a:endParaRPr lang="nl-NL" sz="1600" dirty="0" smtClean="0">
              <a:latin typeface="Arial" charset="0"/>
            </a:endParaRPr>
          </a:p>
          <a:p>
            <a:pPr marL="441325" indent="-441325" eaLnBrk="1" hangingPunct="1">
              <a:lnSpc>
                <a:spcPct val="200000"/>
              </a:lnSpc>
              <a:spcAft>
                <a:spcPct val="40000"/>
              </a:spcAft>
              <a:buFont typeface="Arial" charset="0"/>
              <a:buAutoNum type="alphaLcParenR"/>
            </a:pPr>
            <a:r>
              <a:rPr lang="nl-NL" sz="1600" dirty="0" smtClean="0">
                <a:latin typeface="Arial" charset="0"/>
              </a:rPr>
              <a:t>Nee, je moet de morning-afterpil bij de huisarts ophalen</a:t>
            </a:r>
            <a:endParaRPr lang="nl-NL" sz="1600" dirty="0" smtClean="0"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el 1"/>
          <p:cNvSpPr>
            <a:spLocks noGrp="1"/>
          </p:cNvSpPr>
          <p:nvPr>
            <p:ph type="title" idx="4294967295"/>
          </p:nvPr>
        </p:nvSpPr>
        <p:spPr>
          <a:xfrm>
            <a:off x="4505325" y="1158875"/>
            <a:ext cx="3500438" cy="1143000"/>
          </a:xfrm>
        </p:spPr>
        <p:txBody>
          <a:bodyPr/>
          <a:lstStyle/>
          <a:p>
            <a:pPr eaLnBrk="1" hangingPunct="1"/>
            <a:r>
              <a:rPr lang="nl-NL" sz="2000" smtClean="0">
                <a:latin typeface="Arial" charset="0"/>
                <a:cs typeface="Arial" charset="0"/>
              </a:rPr>
              <a:t/>
            </a:r>
            <a:br>
              <a:rPr lang="nl-NL" sz="2000" smtClean="0">
                <a:latin typeface="Arial" charset="0"/>
                <a:cs typeface="Arial" charset="0"/>
              </a:rPr>
            </a:br>
            <a:r>
              <a:rPr lang="nl-NL" sz="2000" smtClean="0">
                <a:latin typeface="Arial" charset="0"/>
                <a:cs typeface="Arial" charset="0"/>
              </a:rPr>
              <a:t/>
            </a:r>
            <a:br>
              <a:rPr lang="nl-NL" sz="2000" smtClean="0">
                <a:latin typeface="Arial" charset="0"/>
                <a:cs typeface="Arial" charset="0"/>
              </a:rPr>
            </a:br>
            <a:endParaRPr lang="nl-NL" sz="2000" smtClean="0">
              <a:latin typeface="Arial" charset="0"/>
              <a:cs typeface="Arial" charset="0"/>
            </a:endParaRPr>
          </a:p>
        </p:txBody>
      </p:sp>
      <p:sp>
        <p:nvSpPr>
          <p:cNvPr id="24578" name="Tijdelijke aanduiding voor inhoud 2"/>
          <p:cNvSpPr>
            <a:spLocks noGrp="1"/>
          </p:cNvSpPr>
          <p:nvPr>
            <p:ph idx="4294967295"/>
          </p:nvPr>
        </p:nvSpPr>
        <p:spPr>
          <a:xfrm>
            <a:off x="1347788" y="2166938"/>
            <a:ext cx="6249987" cy="3160712"/>
          </a:xfrm>
        </p:spPr>
        <p:txBody>
          <a:bodyPr/>
          <a:lstStyle/>
          <a:p>
            <a:pPr marL="441325" indent="-441325" eaLnBrk="1" hangingPunct="1">
              <a:spcAft>
                <a:spcPct val="40000"/>
              </a:spcAft>
              <a:buFont typeface="Arial" charset="0"/>
              <a:buNone/>
            </a:pPr>
            <a:r>
              <a:rPr lang="nl-NL" sz="2000" b="1" dirty="0" smtClean="0">
                <a:latin typeface="Arial" charset="0"/>
              </a:rPr>
              <a:t>7</a:t>
            </a:r>
            <a:r>
              <a:rPr lang="nl-NL" sz="2000" b="1" i="1" dirty="0" smtClean="0">
                <a:latin typeface="Arial" charset="0"/>
              </a:rPr>
              <a:t>. </a:t>
            </a:r>
            <a:r>
              <a:rPr lang="nl-NL" sz="2000" b="1" dirty="0" smtClean="0">
                <a:latin typeface="Arial" charset="0"/>
              </a:rPr>
              <a:t>Heb je voor het halen van een morning-afterpil een recept van de dokter nodig? </a:t>
            </a:r>
            <a:endParaRPr lang="nl-NL" sz="2000" b="1" dirty="0" smtClean="0">
              <a:latin typeface="Arial" charset="0"/>
            </a:endParaRPr>
          </a:p>
          <a:p>
            <a:pPr marL="441325" indent="-441325" eaLnBrk="1" hangingPunct="1">
              <a:lnSpc>
                <a:spcPct val="150000"/>
              </a:lnSpc>
              <a:spcAft>
                <a:spcPct val="40000"/>
              </a:spcAft>
              <a:buFont typeface="Arial" charset="0"/>
              <a:buAutoNum type="alphaLcParenR"/>
            </a:pPr>
            <a:r>
              <a:rPr lang="nl-NL" sz="1600" b="1" dirty="0" smtClean="0">
                <a:latin typeface="Arial" charset="0"/>
              </a:rPr>
              <a:t>Nee, </a:t>
            </a:r>
            <a:r>
              <a:rPr lang="nl-NL" sz="1600" b="1" dirty="0" smtClean="0">
                <a:latin typeface="Arial" charset="0"/>
              </a:rPr>
              <a:t>deze kun je zonder recept bij de drogist of apotheek kopen</a:t>
            </a:r>
            <a:endParaRPr lang="nl-NL" sz="1600" b="1" dirty="0" smtClean="0">
              <a:latin typeface="Arial" charset="0"/>
            </a:endParaRPr>
          </a:p>
          <a:p>
            <a:pPr marL="441325" indent="-441325" eaLnBrk="1" hangingPunct="1">
              <a:lnSpc>
                <a:spcPct val="150000"/>
              </a:lnSpc>
              <a:spcAft>
                <a:spcPct val="40000"/>
              </a:spcAft>
              <a:buFont typeface="Arial" charset="0"/>
              <a:buAutoNum type="alphaLcParenR"/>
            </a:pPr>
            <a:r>
              <a:rPr lang="nl-NL" sz="1600" dirty="0" smtClean="0">
                <a:latin typeface="Arial" charset="0"/>
              </a:rPr>
              <a:t>Ja, met een doktersrecept kun je deze halen in de apotheek</a:t>
            </a:r>
            <a:endParaRPr lang="nl-NL" sz="1600" dirty="0" smtClean="0">
              <a:latin typeface="Arial" charset="0"/>
            </a:endParaRPr>
          </a:p>
          <a:p>
            <a:pPr marL="441325" indent="-441325" eaLnBrk="1" hangingPunct="1">
              <a:lnSpc>
                <a:spcPct val="200000"/>
              </a:lnSpc>
              <a:spcAft>
                <a:spcPct val="40000"/>
              </a:spcAft>
              <a:buFont typeface="Arial" charset="0"/>
              <a:buAutoNum type="alphaLcParenR"/>
            </a:pPr>
            <a:r>
              <a:rPr lang="nl-NL" sz="1600" dirty="0" smtClean="0">
                <a:latin typeface="Arial" charset="0"/>
              </a:rPr>
              <a:t>Nee, je moet de morning-afterpil bij de huisarts ophalen</a:t>
            </a:r>
            <a:endParaRPr lang="nl-NL" sz="1600" dirty="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103456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el 1"/>
          <p:cNvSpPr>
            <a:spLocks noGrp="1"/>
          </p:cNvSpPr>
          <p:nvPr>
            <p:ph type="title" idx="4294967295"/>
          </p:nvPr>
        </p:nvSpPr>
        <p:spPr>
          <a:xfrm>
            <a:off x="4505325" y="1158875"/>
            <a:ext cx="3500438" cy="1143000"/>
          </a:xfrm>
        </p:spPr>
        <p:txBody>
          <a:bodyPr/>
          <a:lstStyle/>
          <a:p>
            <a:pPr eaLnBrk="1" hangingPunct="1"/>
            <a:r>
              <a:rPr lang="nl-NL" sz="2000" smtClean="0">
                <a:latin typeface="Arial" charset="0"/>
                <a:cs typeface="Arial" charset="0"/>
              </a:rPr>
              <a:t/>
            </a:r>
            <a:br>
              <a:rPr lang="nl-NL" sz="2000" smtClean="0">
                <a:latin typeface="Arial" charset="0"/>
                <a:cs typeface="Arial" charset="0"/>
              </a:rPr>
            </a:br>
            <a:r>
              <a:rPr lang="nl-NL" sz="2000" smtClean="0">
                <a:latin typeface="Arial" charset="0"/>
                <a:cs typeface="Arial" charset="0"/>
              </a:rPr>
              <a:t/>
            </a:r>
            <a:br>
              <a:rPr lang="nl-NL" sz="2000" smtClean="0">
                <a:latin typeface="Arial" charset="0"/>
                <a:cs typeface="Arial" charset="0"/>
              </a:rPr>
            </a:br>
            <a:endParaRPr lang="nl-NL" sz="2000" smtClean="0">
              <a:latin typeface="Arial" charset="0"/>
              <a:cs typeface="Arial" charset="0"/>
            </a:endParaRPr>
          </a:p>
        </p:txBody>
      </p:sp>
      <p:sp>
        <p:nvSpPr>
          <p:cNvPr id="25602" name="Tijdelijke aanduiding voor inhoud 2"/>
          <p:cNvSpPr>
            <a:spLocks noGrp="1"/>
          </p:cNvSpPr>
          <p:nvPr>
            <p:ph idx="4294967295"/>
          </p:nvPr>
        </p:nvSpPr>
        <p:spPr>
          <a:xfrm>
            <a:off x="1347788" y="2166938"/>
            <a:ext cx="6249987" cy="3160712"/>
          </a:xfrm>
        </p:spPr>
        <p:txBody>
          <a:bodyPr/>
          <a:lstStyle/>
          <a:p>
            <a:pPr marL="609600" indent="-609600" eaLnBrk="1" hangingPunct="1">
              <a:spcAft>
                <a:spcPct val="40000"/>
              </a:spcAft>
              <a:buFont typeface="Arial" charset="0"/>
              <a:buNone/>
            </a:pPr>
            <a:r>
              <a:rPr lang="nl-NL" sz="2000" b="1" dirty="0">
                <a:latin typeface="Arial" charset="0"/>
              </a:rPr>
              <a:t>8</a:t>
            </a:r>
            <a:r>
              <a:rPr lang="nl-NL" sz="2000" b="1" dirty="0" smtClean="0">
                <a:latin typeface="Arial" charset="0"/>
              </a:rPr>
              <a:t>. </a:t>
            </a:r>
            <a:r>
              <a:rPr lang="nl-NL" sz="2000" b="1" dirty="0" smtClean="0">
                <a:latin typeface="Arial" charset="0"/>
              </a:rPr>
              <a:t>Welk antwoord is juist?</a:t>
            </a:r>
            <a:endParaRPr lang="nl-NL" sz="2000" dirty="0" smtClean="0">
              <a:latin typeface="Arial" charset="0"/>
            </a:endParaRPr>
          </a:p>
          <a:p>
            <a:pPr marL="609600" indent="-609600" eaLnBrk="1" hangingPunct="1">
              <a:lnSpc>
                <a:spcPct val="150000"/>
              </a:lnSpc>
              <a:spcAft>
                <a:spcPct val="40000"/>
              </a:spcAft>
              <a:buFont typeface="Arial" charset="0"/>
              <a:buAutoNum type="alphaLcParenR"/>
            </a:pPr>
            <a:r>
              <a:rPr lang="nl-NL" sz="1600" dirty="0" smtClean="0">
                <a:latin typeface="Arial" charset="0"/>
              </a:rPr>
              <a:t>Een meisje bloedt altijd bij de eerste keer geslachtsgemeenschap</a:t>
            </a:r>
            <a:endParaRPr lang="nl-NL" sz="1600" dirty="0" smtClean="0">
              <a:latin typeface="Arial" charset="0"/>
            </a:endParaRPr>
          </a:p>
          <a:p>
            <a:pPr marL="609600" indent="-609600" eaLnBrk="1" hangingPunct="1">
              <a:lnSpc>
                <a:spcPct val="150000"/>
              </a:lnSpc>
              <a:spcAft>
                <a:spcPct val="40000"/>
              </a:spcAft>
              <a:buFont typeface="Wingdings" pitchFamily="2" charset="2"/>
              <a:buAutoNum type="alphaLcParenR"/>
            </a:pPr>
            <a:r>
              <a:rPr lang="nl-NL" sz="1600" dirty="0" smtClean="0">
                <a:latin typeface="Arial" charset="0"/>
              </a:rPr>
              <a:t>Als je geen klachten hebt kun je een ander ook geen soa geven</a:t>
            </a:r>
            <a:endParaRPr lang="nl-NL" sz="1600" dirty="0" smtClean="0">
              <a:latin typeface="Arial" charset="0"/>
            </a:endParaRPr>
          </a:p>
          <a:p>
            <a:pPr marL="609600" indent="-609600" eaLnBrk="1" hangingPunct="1">
              <a:lnSpc>
                <a:spcPct val="150000"/>
              </a:lnSpc>
              <a:spcAft>
                <a:spcPct val="40000"/>
              </a:spcAft>
              <a:buFont typeface="Wingdings" pitchFamily="2" charset="2"/>
              <a:buAutoNum type="alphaLcParenR"/>
            </a:pPr>
            <a:r>
              <a:rPr lang="nl-NL" sz="1600" dirty="0" smtClean="0">
                <a:latin typeface="Arial" charset="0"/>
              </a:rPr>
              <a:t>Een condoom kan voorkomen dat een jongen te snel klaarkomt</a:t>
            </a:r>
            <a:endParaRPr lang="nl-NL" sz="1600" dirty="0"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el 1"/>
          <p:cNvSpPr>
            <a:spLocks noGrp="1"/>
          </p:cNvSpPr>
          <p:nvPr>
            <p:ph type="title" idx="4294967295"/>
          </p:nvPr>
        </p:nvSpPr>
        <p:spPr>
          <a:xfrm>
            <a:off x="4505325" y="1158875"/>
            <a:ext cx="3500438" cy="1143000"/>
          </a:xfrm>
        </p:spPr>
        <p:txBody>
          <a:bodyPr/>
          <a:lstStyle/>
          <a:p>
            <a:pPr eaLnBrk="1" hangingPunct="1"/>
            <a:r>
              <a:rPr lang="nl-NL" sz="2000" smtClean="0">
                <a:latin typeface="Arial" charset="0"/>
                <a:cs typeface="Arial" charset="0"/>
              </a:rPr>
              <a:t/>
            </a:r>
            <a:br>
              <a:rPr lang="nl-NL" sz="2000" smtClean="0">
                <a:latin typeface="Arial" charset="0"/>
                <a:cs typeface="Arial" charset="0"/>
              </a:rPr>
            </a:br>
            <a:r>
              <a:rPr lang="nl-NL" sz="2000" smtClean="0">
                <a:latin typeface="Arial" charset="0"/>
                <a:cs typeface="Arial" charset="0"/>
              </a:rPr>
              <a:t/>
            </a:r>
            <a:br>
              <a:rPr lang="nl-NL" sz="2000" smtClean="0">
                <a:latin typeface="Arial" charset="0"/>
                <a:cs typeface="Arial" charset="0"/>
              </a:rPr>
            </a:br>
            <a:endParaRPr lang="nl-NL" sz="2000" smtClean="0">
              <a:latin typeface="Arial" charset="0"/>
              <a:cs typeface="Arial" charset="0"/>
            </a:endParaRPr>
          </a:p>
        </p:txBody>
      </p:sp>
      <p:sp>
        <p:nvSpPr>
          <p:cNvPr id="25602" name="Tijdelijke aanduiding voor inhoud 2"/>
          <p:cNvSpPr>
            <a:spLocks noGrp="1"/>
          </p:cNvSpPr>
          <p:nvPr>
            <p:ph idx="4294967295"/>
          </p:nvPr>
        </p:nvSpPr>
        <p:spPr>
          <a:xfrm>
            <a:off x="1347788" y="2166938"/>
            <a:ext cx="6249987" cy="3160712"/>
          </a:xfrm>
        </p:spPr>
        <p:txBody>
          <a:bodyPr/>
          <a:lstStyle/>
          <a:p>
            <a:pPr marL="609600" indent="-609600" eaLnBrk="1" hangingPunct="1">
              <a:spcAft>
                <a:spcPct val="40000"/>
              </a:spcAft>
              <a:buFont typeface="Arial" charset="0"/>
              <a:buNone/>
            </a:pPr>
            <a:r>
              <a:rPr lang="nl-NL" sz="2000" b="1" dirty="0">
                <a:latin typeface="Arial" charset="0"/>
              </a:rPr>
              <a:t>8</a:t>
            </a:r>
            <a:r>
              <a:rPr lang="nl-NL" sz="2000" b="1" dirty="0" smtClean="0">
                <a:latin typeface="Arial" charset="0"/>
              </a:rPr>
              <a:t>. </a:t>
            </a:r>
            <a:r>
              <a:rPr lang="nl-NL" sz="2000" b="1" dirty="0" smtClean="0">
                <a:latin typeface="Arial" charset="0"/>
              </a:rPr>
              <a:t>Welk antwoord is juist?</a:t>
            </a:r>
            <a:endParaRPr lang="nl-NL" sz="2000" dirty="0" smtClean="0">
              <a:latin typeface="Arial" charset="0"/>
            </a:endParaRPr>
          </a:p>
          <a:p>
            <a:pPr marL="609600" indent="-609600" eaLnBrk="1" hangingPunct="1">
              <a:lnSpc>
                <a:spcPct val="150000"/>
              </a:lnSpc>
              <a:spcAft>
                <a:spcPct val="40000"/>
              </a:spcAft>
              <a:buFont typeface="Arial" charset="0"/>
              <a:buAutoNum type="alphaLcParenR"/>
            </a:pPr>
            <a:r>
              <a:rPr lang="nl-NL" sz="1600" dirty="0" smtClean="0">
                <a:latin typeface="Arial" charset="0"/>
              </a:rPr>
              <a:t>Een meisje bloedt altijd bij de eerste keer geslachtsgemeenschap</a:t>
            </a:r>
            <a:endParaRPr lang="nl-NL" sz="1600" dirty="0" smtClean="0">
              <a:latin typeface="Arial" charset="0"/>
            </a:endParaRPr>
          </a:p>
          <a:p>
            <a:pPr marL="609600" indent="-609600" eaLnBrk="1" hangingPunct="1">
              <a:lnSpc>
                <a:spcPct val="150000"/>
              </a:lnSpc>
              <a:spcAft>
                <a:spcPct val="40000"/>
              </a:spcAft>
              <a:buFont typeface="Wingdings" pitchFamily="2" charset="2"/>
              <a:buAutoNum type="alphaLcParenR"/>
            </a:pPr>
            <a:r>
              <a:rPr lang="nl-NL" sz="1600" dirty="0" smtClean="0">
                <a:latin typeface="Arial" charset="0"/>
              </a:rPr>
              <a:t>Als je geen klachten hebt kun je een ander ook geen soa geven</a:t>
            </a:r>
            <a:endParaRPr lang="nl-NL" sz="1600" dirty="0" smtClean="0">
              <a:latin typeface="Arial" charset="0"/>
            </a:endParaRPr>
          </a:p>
          <a:p>
            <a:pPr marL="609600" indent="-609600" eaLnBrk="1" hangingPunct="1">
              <a:lnSpc>
                <a:spcPct val="150000"/>
              </a:lnSpc>
              <a:spcAft>
                <a:spcPct val="40000"/>
              </a:spcAft>
              <a:buFont typeface="Wingdings" pitchFamily="2" charset="2"/>
              <a:buAutoNum type="alphaLcParenR"/>
            </a:pPr>
            <a:r>
              <a:rPr lang="nl-NL" sz="1600" b="1" dirty="0" smtClean="0">
                <a:latin typeface="Arial" charset="0"/>
              </a:rPr>
              <a:t>Een condoom kan voorkomen dat een jongen te snel klaarkomt</a:t>
            </a:r>
            <a:endParaRPr lang="nl-NL" sz="1600" b="1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505028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41513" y="3051672"/>
            <a:ext cx="57838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600" dirty="0" smtClean="0"/>
              <a:t>Einde van de quiz</a:t>
            </a:r>
            <a:endParaRPr lang="nl-NL" sz="3600" dirty="0"/>
          </a:p>
        </p:txBody>
      </p:sp>
    </p:spTree>
    <p:extLst>
      <p:ext uri="{BB962C8B-B14F-4D97-AF65-F5344CB8AC3E}">
        <p14:creationId xmlns:p14="http://schemas.microsoft.com/office/powerpoint/2010/main" val="25030744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el 1"/>
          <p:cNvSpPr>
            <a:spLocks noGrp="1"/>
          </p:cNvSpPr>
          <p:nvPr>
            <p:ph type="title"/>
          </p:nvPr>
        </p:nvSpPr>
        <p:spPr>
          <a:xfrm>
            <a:off x="4505325" y="1158875"/>
            <a:ext cx="3500438" cy="1143000"/>
          </a:xfrm>
        </p:spPr>
        <p:txBody>
          <a:bodyPr/>
          <a:lstStyle/>
          <a:p>
            <a:pPr eaLnBrk="1" hangingPunct="1"/>
            <a:r>
              <a:rPr lang="nl-NL" sz="2000" smtClean="0">
                <a:latin typeface="Arial" charset="0"/>
                <a:cs typeface="Arial" charset="0"/>
              </a:rPr>
              <a:t/>
            </a:r>
            <a:br>
              <a:rPr lang="nl-NL" sz="2000" smtClean="0">
                <a:latin typeface="Arial" charset="0"/>
                <a:cs typeface="Arial" charset="0"/>
              </a:rPr>
            </a:br>
            <a:r>
              <a:rPr lang="nl-NL" sz="2000" smtClean="0">
                <a:latin typeface="Arial" charset="0"/>
                <a:cs typeface="Arial" charset="0"/>
              </a:rPr>
              <a:t/>
            </a:r>
            <a:br>
              <a:rPr lang="nl-NL" sz="2000" smtClean="0">
                <a:latin typeface="Arial" charset="0"/>
                <a:cs typeface="Arial" charset="0"/>
              </a:rPr>
            </a:br>
            <a:endParaRPr lang="nl-NL" sz="2000" smtClean="0">
              <a:latin typeface="Arial" charset="0"/>
              <a:cs typeface="Arial" charset="0"/>
            </a:endParaRPr>
          </a:p>
        </p:txBody>
      </p:sp>
      <p:sp>
        <p:nvSpPr>
          <p:cNvPr id="13314" name="Tijdelijke aanduiding voor inhoud 2"/>
          <p:cNvSpPr>
            <a:spLocks noGrp="1"/>
          </p:cNvSpPr>
          <p:nvPr>
            <p:ph idx="1"/>
          </p:nvPr>
        </p:nvSpPr>
        <p:spPr>
          <a:xfrm>
            <a:off x="1347788" y="2151063"/>
            <a:ext cx="6249987" cy="3160712"/>
          </a:xfrm>
        </p:spPr>
        <p:txBody>
          <a:bodyPr/>
          <a:lstStyle/>
          <a:p>
            <a:pPr marL="609600" indent="-609600" eaLnBrk="1" hangingPunct="1">
              <a:spcAft>
                <a:spcPct val="40000"/>
              </a:spcAft>
              <a:buFont typeface="Arial" charset="0"/>
              <a:buAutoNum type="arabicPeriod"/>
            </a:pPr>
            <a:r>
              <a:rPr lang="nl-NL" sz="2000" b="1" dirty="0" smtClean="0">
                <a:latin typeface="Arial" charset="0"/>
              </a:rPr>
              <a:t>Hoe voorkom je een soa?</a:t>
            </a:r>
            <a:endParaRPr lang="nl-NL" sz="2800" dirty="0" smtClean="0"/>
          </a:p>
          <a:p>
            <a:pPr marL="609600" indent="-609600" eaLnBrk="1" hangingPunct="1">
              <a:lnSpc>
                <a:spcPct val="200000"/>
              </a:lnSpc>
              <a:buFont typeface="Arial" charset="0"/>
              <a:buAutoNum type="alphaLcParenR"/>
            </a:pPr>
            <a:r>
              <a:rPr lang="nl-NL" sz="1600" dirty="0" smtClean="0">
                <a:latin typeface="Arial" charset="0"/>
              </a:rPr>
              <a:t>Door de pil te gebruiken</a:t>
            </a:r>
            <a:endParaRPr lang="nl-NL" sz="1600" dirty="0" smtClean="0">
              <a:latin typeface="Arial" charset="0"/>
            </a:endParaRPr>
          </a:p>
          <a:p>
            <a:pPr marL="609600" indent="-609600" eaLnBrk="1" hangingPunct="1">
              <a:lnSpc>
                <a:spcPct val="200000"/>
              </a:lnSpc>
              <a:buFont typeface="Arial" charset="0"/>
              <a:buAutoNum type="alphaLcParenR"/>
            </a:pPr>
            <a:r>
              <a:rPr lang="nl-NL" sz="1600" dirty="0" smtClean="0">
                <a:latin typeface="Arial" charset="0"/>
              </a:rPr>
              <a:t>Door een condoom te gebruiken</a:t>
            </a:r>
            <a:endParaRPr lang="nl-NL" sz="1600" dirty="0">
              <a:latin typeface="Arial" charset="0"/>
            </a:endParaRPr>
          </a:p>
          <a:p>
            <a:pPr marL="609600" indent="-609600" eaLnBrk="1" hangingPunct="1">
              <a:lnSpc>
                <a:spcPct val="200000"/>
              </a:lnSpc>
              <a:buFont typeface="Arial" charset="0"/>
              <a:buAutoNum type="alphaLcParenR"/>
            </a:pPr>
            <a:r>
              <a:rPr lang="nl-NL" sz="1600" dirty="0" smtClean="0">
                <a:latin typeface="Arial" charset="0"/>
              </a:rPr>
              <a:t>Door vaak te testen op soa’s</a:t>
            </a:r>
            <a:endParaRPr lang="nl-NL" sz="1600" dirty="0" smtClean="0">
              <a:latin typeface="Arial" charset="0"/>
            </a:endParaRPr>
          </a:p>
          <a:p>
            <a:pPr marL="609600" indent="-609600" eaLnBrk="1" hangingPunct="1">
              <a:buFont typeface="Arial" charset="0"/>
              <a:buNone/>
            </a:pPr>
            <a:endParaRPr lang="nl-NL" sz="28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el 1"/>
          <p:cNvSpPr>
            <a:spLocks noGrp="1"/>
          </p:cNvSpPr>
          <p:nvPr>
            <p:ph type="title"/>
          </p:nvPr>
        </p:nvSpPr>
        <p:spPr>
          <a:xfrm>
            <a:off x="4505325" y="1158875"/>
            <a:ext cx="3500438" cy="1143000"/>
          </a:xfrm>
        </p:spPr>
        <p:txBody>
          <a:bodyPr/>
          <a:lstStyle/>
          <a:p>
            <a:pPr eaLnBrk="1" hangingPunct="1"/>
            <a:r>
              <a:rPr lang="nl-NL" sz="2000" smtClean="0">
                <a:latin typeface="Arial" charset="0"/>
                <a:cs typeface="Arial" charset="0"/>
              </a:rPr>
              <a:t/>
            </a:r>
            <a:br>
              <a:rPr lang="nl-NL" sz="2000" smtClean="0">
                <a:latin typeface="Arial" charset="0"/>
                <a:cs typeface="Arial" charset="0"/>
              </a:rPr>
            </a:br>
            <a:r>
              <a:rPr lang="nl-NL" sz="2000" smtClean="0">
                <a:latin typeface="Arial" charset="0"/>
                <a:cs typeface="Arial" charset="0"/>
              </a:rPr>
              <a:t/>
            </a:r>
            <a:br>
              <a:rPr lang="nl-NL" sz="2000" smtClean="0">
                <a:latin typeface="Arial" charset="0"/>
                <a:cs typeface="Arial" charset="0"/>
              </a:rPr>
            </a:br>
            <a:endParaRPr lang="nl-NL" sz="2000" smtClean="0">
              <a:latin typeface="Arial" charset="0"/>
              <a:cs typeface="Arial" charset="0"/>
            </a:endParaRPr>
          </a:p>
        </p:txBody>
      </p:sp>
      <p:sp>
        <p:nvSpPr>
          <p:cNvPr id="13314" name="Tijdelijke aanduiding voor inhoud 2"/>
          <p:cNvSpPr>
            <a:spLocks noGrp="1"/>
          </p:cNvSpPr>
          <p:nvPr>
            <p:ph idx="1"/>
          </p:nvPr>
        </p:nvSpPr>
        <p:spPr>
          <a:xfrm>
            <a:off x="1347788" y="2151063"/>
            <a:ext cx="6249987" cy="3160712"/>
          </a:xfrm>
        </p:spPr>
        <p:txBody>
          <a:bodyPr/>
          <a:lstStyle/>
          <a:p>
            <a:pPr marL="609600" indent="-609600" eaLnBrk="1" hangingPunct="1">
              <a:spcAft>
                <a:spcPct val="40000"/>
              </a:spcAft>
              <a:buFont typeface="Arial" charset="0"/>
              <a:buAutoNum type="arabicPeriod"/>
            </a:pPr>
            <a:r>
              <a:rPr lang="nl-NL" sz="2000" b="1" dirty="0" smtClean="0">
                <a:latin typeface="Arial" charset="0"/>
              </a:rPr>
              <a:t>Hoe voorkom je een soa?</a:t>
            </a:r>
            <a:endParaRPr lang="nl-NL" sz="2800" dirty="0" smtClean="0"/>
          </a:p>
          <a:p>
            <a:pPr marL="609600" indent="-609600" eaLnBrk="1" hangingPunct="1">
              <a:lnSpc>
                <a:spcPct val="200000"/>
              </a:lnSpc>
              <a:buFont typeface="Arial" charset="0"/>
              <a:buAutoNum type="alphaLcParenR"/>
            </a:pPr>
            <a:r>
              <a:rPr lang="nl-NL" sz="1600" dirty="0" smtClean="0">
                <a:latin typeface="Arial" charset="0"/>
              </a:rPr>
              <a:t>Door de pil te gebruiken</a:t>
            </a:r>
            <a:endParaRPr lang="nl-NL" sz="1600" dirty="0" smtClean="0">
              <a:latin typeface="Arial" charset="0"/>
            </a:endParaRPr>
          </a:p>
          <a:p>
            <a:pPr marL="609600" indent="-609600" eaLnBrk="1" hangingPunct="1">
              <a:lnSpc>
                <a:spcPct val="200000"/>
              </a:lnSpc>
              <a:buFont typeface="Arial" charset="0"/>
              <a:buAutoNum type="alphaLcParenR"/>
            </a:pPr>
            <a:r>
              <a:rPr lang="nl-NL" sz="1600" b="1" dirty="0" smtClean="0">
                <a:latin typeface="Arial" charset="0"/>
              </a:rPr>
              <a:t>Door een condoom te gebruiken</a:t>
            </a:r>
            <a:endParaRPr lang="nl-NL" sz="1600" b="1" dirty="0">
              <a:latin typeface="Arial" charset="0"/>
            </a:endParaRPr>
          </a:p>
          <a:p>
            <a:pPr marL="609600" indent="-609600" eaLnBrk="1" hangingPunct="1">
              <a:lnSpc>
                <a:spcPct val="200000"/>
              </a:lnSpc>
              <a:buFont typeface="Arial" charset="0"/>
              <a:buAutoNum type="alphaLcParenR"/>
            </a:pPr>
            <a:r>
              <a:rPr lang="nl-NL" sz="1600" dirty="0" smtClean="0">
                <a:latin typeface="Arial" charset="0"/>
              </a:rPr>
              <a:t>Door vaak te testen op soa’s</a:t>
            </a:r>
            <a:endParaRPr lang="nl-NL" sz="1600" dirty="0" smtClean="0">
              <a:latin typeface="Arial" charset="0"/>
            </a:endParaRPr>
          </a:p>
          <a:p>
            <a:pPr marL="609600" indent="-609600" eaLnBrk="1" hangingPunct="1">
              <a:buFont typeface="Arial" charset="0"/>
              <a:buNone/>
            </a:pPr>
            <a:endParaRPr lang="nl-NL" sz="2800" dirty="0" smtClean="0"/>
          </a:p>
        </p:txBody>
      </p:sp>
    </p:spTree>
    <p:extLst>
      <p:ext uri="{BB962C8B-B14F-4D97-AF65-F5344CB8AC3E}">
        <p14:creationId xmlns:p14="http://schemas.microsoft.com/office/powerpoint/2010/main" val="373675457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el 1"/>
          <p:cNvSpPr>
            <a:spLocks noGrp="1"/>
          </p:cNvSpPr>
          <p:nvPr>
            <p:ph type="title"/>
          </p:nvPr>
        </p:nvSpPr>
        <p:spPr>
          <a:xfrm>
            <a:off x="4505325" y="1158875"/>
            <a:ext cx="3500438" cy="1143000"/>
          </a:xfrm>
        </p:spPr>
        <p:txBody>
          <a:bodyPr/>
          <a:lstStyle/>
          <a:p>
            <a:pPr eaLnBrk="1" hangingPunct="1"/>
            <a:r>
              <a:rPr lang="nl-NL" sz="2000" smtClean="0">
                <a:latin typeface="Arial" charset="0"/>
                <a:cs typeface="Arial" charset="0"/>
              </a:rPr>
              <a:t/>
            </a:r>
            <a:br>
              <a:rPr lang="nl-NL" sz="2000" smtClean="0">
                <a:latin typeface="Arial" charset="0"/>
                <a:cs typeface="Arial" charset="0"/>
              </a:rPr>
            </a:br>
            <a:r>
              <a:rPr lang="nl-NL" sz="2000" smtClean="0">
                <a:latin typeface="Arial" charset="0"/>
                <a:cs typeface="Arial" charset="0"/>
              </a:rPr>
              <a:t/>
            </a:r>
            <a:br>
              <a:rPr lang="nl-NL" sz="2000" smtClean="0">
                <a:latin typeface="Arial" charset="0"/>
                <a:cs typeface="Arial" charset="0"/>
              </a:rPr>
            </a:br>
            <a:endParaRPr lang="nl-NL" sz="2000" smtClean="0">
              <a:latin typeface="Arial" charset="0"/>
              <a:cs typeface="Arial" charset="0"/>
            </a:endParaRPr>
          </a:p>
        </p:txBody>
      </p:sp>
      <p:sp>
        <p:nvSpPr>
          <p:cNvPr id="13314" name="Tijdelijke aanduiding voor inhoud 2"/>
          <p:cNvSpPr>
            <a:spLocks noGrp="1"/>
          </p:cNvSpPr>
          <p:nvPr>
            <p:ph idx="1"/>
          </p:nvPr>
        </p:nvSpPr>
        <p:spPr>
          <a:xfrm>
            <a:off x="1347788" y="2151063"/>
            <a:ext cx="6249987" cy="3160712"/>
          </a:xfrm>
        </p:spPr>
        <p:txBody>
          <a:bodyPr/>
          <a:lstStyle/>
          <a:p>
            <a:pPr marL="0" indent="0" eaLnBrk="1" hangingPunct="1">
              <a:spcAft>
                <a:spcPct val="40000"/>
              </a:spcAft>
              <a:buNone/>
            </a:pPr>
            <a:r>
              <a:rPr lang="nl-NL" sz="2000" b="1" dirty="0" smtClean="0">
                <a:latin typeface="Arial" charset="0"/>
              </a:rPr>
              <a:t>2. </a:t>
            </a:r>
            <a:r>
              <a:rPr lang="nl-NL" sz="2000" b="1" dirty="0" smtClean="0">
                <a:latin typeface="Arial" charset="0"/>
              </a:rPr>
              <a:t>Hoe kun je een soa verhelpen?</a:t>
            </a:r>
            <a:r>
              <a:rPr lang="nl-NL" sz="2800" dirty="0" smtClean="0"/>
              <a:t> </a:t>
            </a:r>
            <a:endParaRPr lang="nl-NL" sz="2800" dirty="0" smtClean="0"/>
          </a:p>
          <a:p>
            <a:pPr marL="609600" indent="-609600" eaLnBrk="1" hangingPunct="1">
              <a:lnSpc>
                <a:spcPct val="200000"/>
              </a:lnSpc>
              <a:buFont typeface="Arial" charset="0"/>
              <a:buAutoNum type="alphaLcParenR"/>
            </a:pPr>
            <a:r>
              <a:rPr lang="nl-NL" sz="1600" dirty="0" smtClean="0">
                <a:latin typeface="Arial" charset="0"/>
              </a:rPr>
              <a:t>Door te wachten: de meeste soa’s gaan vanzelf over</a:t>
            </a:r>
            <a:endParaRPr lang="nl-NL" sz="1600" dirty="0" smtClean="0">
              <a:latin typeface="Arial" charset="0"/>
            </a:endParaRPr>
          </a:p>
          <a:p>
            <a:pPr marL="609600" indent="-609600" eaLnBrk="1" hangingPunct="1">
              <a:lnSpc>
                <a:spcPct val="200000"/>
              </a:lnSpc>
              <a:buFont typeface="Arial" charset="0"/>
              <a:buAutoNum type="alphaLcParenR"/>
            </a:pPr>
            <a:r>
              <a:rPr lang="nl-NL" sz="1600" dirty="0" smtClean="0">
                <a:latin typeface="Arial" charset="0"/>
              </a:rPr>
              <a:t>Door een soa-test te doen</a:t>
            </a:r>
            <a:endParaRPr lang="nl-NL" sz="1600" dirty="0">
              <a:latin typeface="Arial" charset="0"/>
            </a:endParaRPr>
          </a:p>
          <a:p>
            <a:pPr marL="609600" indent="-609600" eaLnBrk="1" hangingPunct="1">
              <a:lnSpc>
                <a:spcPct val="200000"/>
              </a:lnSpc>
              <a:buFont typeface="Arial" charset="0"/>
              <a:buAutoNum type="alphaLcParenR"/>
            </a:pPr>
            <a:r>
              <a:rPr lang="nl-NL" sz="1600" dirty="0" smtClean="0">
                <a:latin typeface="Arial" charset="0"/>
              </a:rPr>
              <a:t>Door voorgeschreven antibiotica of andere medicatie te gebruiken</a:t>
            </a:r>
            <a:endParaRPr lang="nl-NL" sz="1600" dirty="0" smtClean="0">
              <a:latin typeface="Arial" charset="0"/>
            </a:endParaRPr>
          </a:p>
          <a:p>
            <a:pPr marL="609600" indent="-609600" eaLnBrk="1" hangingPunct="1">
              <a:buFont typeface="Arial" charset="0"/>
              <a:buNone/>
            </a:pPr>
            <a:endParaRPr lang="nl-NL" sz="2800" dirty="0" smtClean="0"/>
          </a:p>
        </p:txBody>
      </p:sp>
    </p:spTree>
    <p:extLst>
      <p:ext uri="{BB962C8B-B14F-4D97-AF65-F5344CB8AC3E}">
        <p14:creationId xmlns:p14="http://schemas.microsoft.com/office/powerpoint/2010/main" val="177725668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el 1"/>
          <p:cNvSpPr>
            <a:spLocks noGrp="1"/>
          </p:cNvSpPr>
          <p:nvPr>
            <p:ph type="title"/>
          </p:nvPr>
        </p:nvSpPr>
        <p:spPr>
          <a:xfrm>
            <a:off x="4505325" y="1158875"/>
            <a:ext cx="3500438" cy="1143000"/>
          </a:xfrm>
        </p:spPr>
        <p:txBody>
          <a:bodyPr/>
          <a:lstStyle/>
          <a:p>
            <a:pPr eaLnBrk="1" hangingPunct="1"/>
            <a:r>
              <a:rPr lang="nl-NL" sz="2000" smtClean="0">
                <a:latin typeface="Arial" charset="0"/>
                <a:cs typeface="Arial" charset="0"/>
              </a:rPr>
              <a:t/>
            </a:r>
            <a:br>
              <a:rPr lang="nl-NL" sz="2000" smtClean="0">
                <a:latin typeface="Arial" charset="0"/>
                <a:cs typeface="Arial" charset="0"/>
              </a:rPr>
            </a:br>
            <a:r>
              <a:rPr lang="nl-NL" sz="2000" smtClean="0">
                <a:latin typeface="Arial" charset="0"/>
                <a:cs typeface="Arial" charset="0"/>
              </a:rPr>
              <a:t/>
            </a:r>
            <a:br>
              <a:rPr lang="nl-NL" sz="2000" smtClean="0">
                <a:latin typeface="Arial" charset="0"/>
                <a:cs typeface="Arial" charset="0"/>
              </a:rPr>
            </a:br>
            <a:endParaRPr lang="nl-NL" sz="2000" smtClean="0">
              <a:latin typeface="Arial" charset="0"/>
              <a:cs typeface="Arial" charset="0"/>
            </a:endParaRPr>
          </a:p>
        </p:txBody>
      </p:sp>
      <p:sp>
        <p:nvSpPr>
          <p:cNvPr id="13314" name="Tijdelijke aanduiding voor inhoud 2"/>
          <p:cNvSpPr>
            <a:spLocks noGrp="1"/>
          </p:cNvSpPr>
          <p:nvPr>
            <p:ph idx="1"/>
          </p:nvPr>
        </p:nvSpPr>
        <p:spPr>
          <a:xfrm>
            <a:off x="1347788" y="2151063"/>
            <a:ext cx="6249987" cy="3160712"/>
          </a:xfrm>
        </p:spPr>
        <p:txBody>
          <a:bodyPr/>
          <a:lstStyle/>
          <a:p>
            <a:pPr marL="0" indent="0" eaLnBrk="1" hangingPunct="1">
              <a:spcAft>
                <a:spcPct val="40000"/>
              </a:spcAft>
              <a:buNone/>
            </a:pPr>
            <a:r>
              <a:rPr lang="nl-NL" sz="2000" b="1" dirty="0" smtClean="0">
                <a:latin typeface="Arial" charset="0"/>
              </a:rPr>
              <a:t>2. </a:t>
            </a:r>
            <a:r>
              <a:rPr lang="nl-NL" sz="2000" b="1" dirty="0" smtClean="0">
                <a:latin typeface="Arial" charset="0"/>
              </a:rPr>
              <a:t>Hoe kun je een soa verhelpen?</a:t>
            </a:r>
            <a:r>
              <a:rPr lang="nl-NL" sz="2800" dirty="0" smtClean="0"/>
              <a:t> </a:t>
            </a:r>
            <a:endParaRPr lang="nl-NL" sz="2800" dirty="0" smtClean="0"/>
          </a:p>
          <a:p>
            <a:pPr marL="609600" indent="-609600" eaLnBrk="1" hangingPunct="1">
              <a:lnSpc>
                <a:spcPct val="200000"/>
              </a:lnSpc>
              <a:buFont typeface="Arial" charset="0"/>
              <a:buAutoNum type="alphaLcParenR"/>
            </a:pPr>
            <a:r>
              <a:rPr lang="nl-NL" sz="1600" dirty="0" smtClean="0">
                <a:latin typeface="Arial" charset="0"/>
              </a:rPr>
              <a:t>Door te wachten: de meeste soa’s gaan vanzelf over</a:t>
            </a:r>
            <a:endParaRPr lang="nl-NL" sz="1600" dirty="0" smtClean="0">
              <a:latin typeface="Arial" charset="0"/>
            </a:endParaRPr>
          </a:p>
          <a:p>
            <a:pPr marL="609600" indent="-609600" eaLnBrk="1" hangingPunct="1">
              <a:lnSpc>
                <a:spcPct val="200000"/>
              </a:lnSpc>
              <a:buFont typeface="Arial" charset="0"/>
              <a:buAutoNum type="alphaLcParenR"/>
            </a:pPr>
            <a:r>
              <a:rPr lang="nl-NL" sz="1600" dirty="0" smtClean="0">
                <a:latin typeface="Arial" charset="0"/>
              </a:rPr>
              <a:t>Door een soa-test te doen</a:t>
            </a:r>
            <a:endParaRPr lang="nl-NL" sz="1600" dirty="0">
              <a:latin typeface="Arial" charset="0"/>
            </a:endParaRPr>
          </a:p>
          <a:p>
            <a:pPr marL="609600" indent="-609600" eaLnBrk="1" hangingPunct="1">
              <a:lnSpc>
                <a:spcPct val="200000"/>
              </a:lnSpc>
              <a:buFont typeface="Arial" charset="0"/>
              <a:buAutoNum type="alphaLcParenR"/>
            </a:pPr>
            <a:r>
              <a:rPr lang="nl-NL" sz="1600" b="1" dirty="0" smtClean="0">
                <a:latin typeface="Arial" charset="0"/>
              </a:rPr>
              <a:t>Door voorgeschreven antibiotica of andere medicatie te gebruiken</a:t>
            </a:r>
            <a:endParaRPr lang="nl-NL" sz="1600" b="1" dirty="0" smtClean="0">
              <a:latin typeface="Arial" charset="0"/>
            </a:endParaRPr>
          </a:p>
          <a:p>
            <a:pPr marL="609600" indent="-609600" eaLnBrk="1" hangingPunct="1">
              <a:buFont typeface="Arial" charset="0"/>
              <a:buNone/>
            </a:pPr>
            <a:endParaRPr lang="nl-NL" sz="2800" dirty="0" smtClean="0"/>
          </a:p>
        </p:txBody>
      </p:sp>
    </p:spTree>
    <p:extLst>
      <p:ext uri="{BB962C8B-B14F-4D97-AF65-F5344CB8AC3E}">
        <p14:creationId xmlns:p14="http://schemas.microsoft.com/office/powerpoint/2010/main" val="125187393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el 1"/>
          <p:cNvSpPr>
            <a:spLocks noGrp="1"/>
          </p:cNvSpPr>
          <p:nvPr>
            <p:ph type="title" idx="4294967295"/>
          </p:nvPr>
        </p:nvSpPr>
        <p:spPr>
          <a:xfrm>
            <a:off x="4505325" y="1158875"/>
            <a:ext cx="3500438" cy="1143000"/>
          </a:xfrm>
        </p:spPr>
        <p:txBody>
          <a:bodyPr/>
          <a:lstStyle/>
          <a:p>
            <a:pPr eaLnBrk="1" hangingPunct="1"/>
            <a:r>
              <a:rPr lang="nl-NL" sz="2000" smtClean="0">
                <a:latin typeface="Arial" charset="0"/>
                <a:cs typeface="Arial" charset="0"/>
              </a:rPr>
              <a:t/>
            </a:r>
            <a:br>
              <a:rPr lang="nl-NL" sz="2000" smtClean="0">
                <a:latin typeface="Arial" charset="0"/>
                <a:cs typeface="Arial" charset="0"/>
              </a:rPr>
            </a:br>
            <a:r>
              <a:rPr lang="nl-NL" sz="2000" smtClean="0">
                <a:latin typeface="Arial" charset="0"/>
                <a:cs typeface="Arial" charset="0"/>
              </a:rPr>
              <a:t/>
            </a:r>
            <a:br>
              <a:rPr lang="nl-NL" sz="2000" smtClean="0">
                <a:latin typeface="Arial" charset="0"/>
                <a:cs typeface="Arial" charset="0"/>
              </a:rPr>
            </a:br>
            <a:endParaRPr lang="nl-NL" sz="2000" smtClean="0">
              <a:latin typeface="Arial" charset="0"/>
              <a:cs typeface="Arial" charset="0"/>
            </a:endParaRPr>
          </a:p>
        </p:txBody>
      </p:sp>
      <p:sp>
        <p:nvSpPr>
          <p:cNvPr id="14338" name="Tijdelijke aanduiding voor inhoud 2"/>
          <p:cNvSpPr>
            <a:spLocks noGrp="1"/>
          </p:cNvSpPr>
          <p:nvPr>
            <p:ph idx="4294967295"/>
          </p:nvPr>
        </p:nvSpPr>
        <p:spPr>
          <a:xfrm>
            <a:off x="1347788" y="2151063"/>
            <a:ext cx="6249987" cy="3160712"/>
          </a:xfrm>
        </p:spPr>
        <p:txBody>
          <a:bodyPr/>
          <a:lstStyle/>
          <a:p>
            <a:pPr marL="271463" indent="-271463" eaLnBrk="1" hangingPunct="1">
              <a:spcAft>
                <a:spcPct val="40000"/>
              </a:spcAft>
              <a:buFont typeface="Arial" charset="0"/>
              <a:buNone/>
            </a:pPr>
            <a:r>
              <a:rPr lang="nl-NL" sz="2000" b="1" dirty="0" smtClean="0">
                <a:latin typeface="Arial" charset="0"/>
              </a:rPr>
              <a:t>3. </a:t>
            </a:r>
            <a:r>
              <a:rPr lang="nl-NL" sz="2000" b="1" dirty="0" smtClean="0">
                <a:latin typeface="Arial" charset="0"/>
              </a:rPr>
              <a:t>Als je een soa hebt, heb je altijd klachten.</a:t>
            </a:r>
            <a:endParaRPr lang="nl-NL" sz="2000" b="1" dirty="0" smtClean="0">
              <a:latin typeface="Arial" charset="0"/>
            </a:endParaRPr>
          </a:p>
          <a:p>
            <a:pPr eaLnBrk="1" hangingPunct="1">
              <a:lnSpc>
                <a:spcPct val="200000"/>
              </a:lnSpc>
              <a:spcAft>
                <a:spcPct val="40000"/>
              </a:spcAft>
              <a:buFont typeface="+mj-lt"/>
              <a:buAutoNum type="alphaLcParenR"/>
            </a:pPr>
            <a:r>
              <a:rPr lang="nl-NL" sz="1600" dirty="0" smtClean="0">
                <a:latin typeface="Arial" charset="0"/>
              </a:rPr>
              <a:t>Nee, soms heb je geen klachten</a:t>
            </a:r>
            <a:endParaRPr lang="nl-NL" sz="1600" dirty="0" smtClean="0">
              <a:latin typeface="Arial" charset="0"/>
            </a:endParaRPr>
          </a:p>
          <a:p>
            <a:pPr eaLnBrk="1" hangingPunct="1">
              <a:lnSpc>
                <a:spcPct val="200000"/>
              </a:lnSpc>
              <a:spcAft>
                <a:spcPct val="40000"/>
              </a:spcAft>
              <a:buFont typeface="+mj-lt"/>
              <a:buAutoNum type="alphaLcParenR"/>
            </a:pPr>
            <a:r>
              <a:rPr lang="nl-NL" sz="1600" dirty="0" smtClean="0">
                <a:latin typeface="Arial" charset="0"/>
              </a:rPr>
              <a:t>Nee, je hebt nooit klachten</a:t>
            </a:r>
            <a:endParaRPr lang="nl-NL" sz="1600" dirty="0" smtClean="0">
              <a:latin typeface="Arial" charset="0"/>
            </a:endParaRPr>
          </a:p>
          <a:p>
            <a:pPr marL="271463" indent="-271463" eaLnBrk="1" hangingPunct="1">
              <a:buFont typeface="Arial" charset="0"/>
              <a:buAutoNum type="alphaLcParenR"/>
            </a:pPr>
            <a:endParaRPr lang="nl-NL" sz="1600" dirty="0">
              <a:latin typeface="Arial" charset="0"/>
            </a:endParaRPr>
          </a:p>
          <a:p>
            <a:pPr marL="271463" indent="-271463" eaLnBrk="1" hangingPunct="1">
              <a:buFont typeface="Arial" charset="0"/>
              <a:buAutoNum type="alphaLcParenR"/>
            </a:pPr>
            <a:r>
              <a:rPr lang="nl-NL" sz="1600" dirty="0" smtClean="0">
                <a:latin typeface="Arial" charset="0"/>
              </a:rPr>
              <a:t> </a:t>
            </a:r>
            <a:r>
              <a:rPr lang="nl-NL" sz="1600" dirty="0" smtClean="0">
                <a:latin typeface="Arial" charset="0"/>
              </a:rPr>
              <a:t>Ja, je krijgt altijd klachten</a:t>
            </a:r>
            <a:endParaRPr lang="nl-NL" sz="1600" dirty="0" smtClean="0">
              <a:latin typeface="Arial" charset="0"/>
            </a:endParaRPr>
          </a:p>
          <a:p>
            <a:pPr marL="271463" indent="-271463" eaLnBrk="1" hangingPunct="1">
              <a:buFont typeface="Arial" charset="0"/>
              <a:buAutoNum type="alphaLcParenR"/>
            </a:pPr>
            <a:endParaRPr lang="nl-NL" sz="1600" dirty="0">
              <a:latin typeface="Arial" charset="0"/>
            </a:endParaRPr>
          </a:p>
          <a:p>
            <a:pPr marL="271463" indent="-271463" eaLnBrk="1" hangingPunct="1">
              <a:buFont typeface="Arial" charset="0"/>
              <a:buAutoNum type="alphaLcParenR"/>
            </a:pPr>
            <a:endParaRPr lang="nl-NL" sz="1600" dirty="0" smtClean="0">
              <a:latin typeface="Arial" charset="0"/>
            </a:endParaRPr>
          </a:p>
          <a:p>
            <a:pPr marL="271463" indent="-271463" eaLnBrk="1" hangingPunct="1">
              <a:buFont typeface="Arial" charset="0"/>
              <a:buAutoNum type="arabicPeriod"/>
            </a:pPr>
            <a:endParaRPr lang="nl-NL" sz="1600" dirty="0" smtClean="0">
              <a:latin typeface="Arial" charset="0"/>
            </a:endParaRPr>
          </a:p>
          <a:p>
            <a:pPr marL="271463" indent="-271463" eaLnBrk="1" hangingPunct="1">
              <a:buFont typeface="Arial" charset="0"/>
              <a:buNone/>
            </a:pPr>
            <a:endParaRPr lang="nl-NL" sz="28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el 1"/>
          <p:cNvSpPr>
            <a:spLocks noGrp="1"/>
          </p:cNvSpPr>
          <p:nvPr>
            <p:ph type="title" idx="4294967295"/>
          </p:nvPr>
        </p:nvSpPr>
        <p:spPr>
          <a:xfrm>
            <a:off x="4505325" y="1158875"/>
            <a:ext cx="3500438" cy="1143000"/>
          </a:xfrm>
        </p:spPr>
        <p:txBody>
          <a:bodyPr/>
          <a:lstStyle/>
          <a:p>
            <a:pPr eaLnBrk="1" hangingPunct="1"/>
            <a:r>
              <a:rPr lang="nl-NL" sz="2000" smtClean="0">
                <a:latin typeface="Arial" charset="0"/>
                <a:cs typeface="Arial" charset="0"/>
              </a:rPr>
              <a:t/>
            </a:r>
            <a:br>
              <a:rPr lang="nl-NL" sz="2000" smtClean="0">
                <a:latin typeface="Arial" charset="0"/>
                <a:cs typeface="Arial" charset="0"/>
              </a:rPr>
            </a:br>
            <a:r>
              <a:rPr lang="nl-NL" sz="2000" smtClean="0">
                <a:latin typeface="Arial" charset="0"/>
                <a:cs typeface="Arial" charset="0"/>
              </a:rPr>
              <a:t/>
            </a:r>
            <a:br>
              <a:rPr lang="nl-NL" sz="2000" smtClean="0">
                <a:latin typeface="Arial" charset="0"/>
                <a:cs typeface="Arial" charset="0"/>
              </a:rPr>
            </a:br>
            <a:endParaRPr lang="nl-NL" sz="2000" smtClean="0">
              <a:latin typeface="Arial" charset="0"/>
              <a:cs typeface="Arial" charset="0"/>
            </a:endParaRPr>
          </a:p>
        </p:txBody>
      </p:sp>
      <p:sp>
        <p:nvSpPr>
          <p:cNvPr id="14338" name="Tijdelijke aanduiding voor inhoud 2"/>
          <p:cNvSpPr>
            <a:spLocks noGrp="1"/>
          </p:cNvSpPr>
          <p:nvPr>
            <p:ph idx="4294967295"/>
          </p:nvPr>
        </p:nvSpPr>
        <p:spPr>
          <a:xfrm>
            <a:off x="1347788" y="2151063"/>
            <a:ext cx="6249987" cy="3160712"/>
          </a:xfrm>
        </p:spPr>
        <p:txBody>
          <a:bodyPr/>
          <a:lstStyle/>
          <a:p>
            <a:pPr marL="271463" indent="-271463" eaLnBrk="1" hangingPunct="1">
              <a:spcAft>
                <a:spcPct val="40000"/>
              </a:spcAft>
              <a:buFont typeface="Arial" charset="0"/>
              <a:buNone/>
            </a:pPr>
            <a:r>
              <a:rPr lang="nl-NL" sz="2000" b="1" dirty="0" smtClean="0">
                <a:latin typeface="Arial" charset="0"/>
              </a:rPr>
              <a:t>3. </a:t>
            </a:r>
            <a:r>
              <a:rPr lang="nl-NL" sz="2000" b="1" dirty="0" smtClean="0">
                <a:latin typeface="Arial" charset="0"/>
              </a:rPr>
              <a:t>Als je een soa hebt, heb je altijd klachten.</a:t>
            </a:r>
            <a:endParaRPr lang="nl-NL" sz="2000" b="1" dirty="0" smtClean="0">
              <a:latin typeface="Arial" charset="0"/>
            </a:endParaRPr>
          </a:p>
          <a:p>
            <a:pPr eaLnBrk="1" hangingPunct="1">
              <a:lnSpc>
                <a:spcPct val="200000"/>
              </a:lnSpc>
              <a:spcAft>
                <a:spcPct val="40000"/>
              </a:spcAft>
              <a:buFont typeface="+mj-lt"/>
              <a:buAutoNum type="alphaLcParenR"/>
            </a:pPr>
            <a:r>
              <a:rPr lang="nl-NL" sz="1600" b="1" dirty="0" smtClean="0">
                <a:latin typeface="Arial" charset="0"/>
              </a:rPr>
              <a:t>Nee, soms heb je geen klachten</a:t>
            </a:r>
            <a:endParaRPr lang="nl-NL" sz="1600" b="1" dirty="0" smtClean="0">
              <a:latin typeface="Arial" charset="0"/>
            </a:endParaRPr>
          </a:p>
          <a:p>
            <a:pPr eaLnBrk="1" hangingPunct="1">
              <a:lnSpc>
                <a:spcPct val="200000"/>
              </a:lnSpc>
              <a:spcAft>
                <a:spcPct val="40000"/>
              </a:spcAft>
              <a:buFont typeface="+mj-lt"/>
              <a:buAutoNum type="alphaLcParenR"/>
            </a:pPr>
            <a:r>
              <a:rPr lang="nl-NL" sz="1600" dirty="0" smtClean="0">
                <a:latin typeface="Arial" charset="0"/>
              </a:rPr>
              <a:t>Nee, je hebt nooit klachten</a:t>
            </a:r>
            <a:endParaRPr lang="nl-NL" sz="1600" dirty="0" smtClean="0">
              <a:latin typeface="Arial" charset="0"/>
            </a:endParaRPr>
          </a:p>
          <a:p>
            <a:pPr marL="271463" indent="-271463" eaLnBrk="1" hangingPunct="1">
              <a:buFont typeface="Arial" charset="0"/>
              <a:buAutoNum type="alphaLcParenR"/>
            </a:pPr>
            <a:endParaRPr lang="nl-NL" sz="1600" dirty="0">
              <a:latin typeface="Arial" charset="0"/>
            </a:endParaRPr>
          </a:p>
          <a:p>
            <a:pPr marL="271463" indent="-271463" eaLnBrk="1" hangingPunct="1">
              <a:buFont typeface="Arial" charset="0"/>
              <a:buAutoNum type="alphaLcParenR"/>
            </a:pPr>
            <a:r>
              <a:rPr lang="nl-NL" sz="1600" dirty="0" smtClean="0">
                <a:latin typeface="Arial" charset="0"/>
              </a:rPr>
              <a:t> </a:t>
            </a:r>
            <a:r>
              <a:rPr lang="nl-NL" sz="1600" dirty="0" smtClean="0">
                <a:latin typeface="Arial" charset="0"/>
              </a:rPr>
              <a:t>Ja, je krijgt altijd klachten</a:t>
            </a:r>
            <a:endParaRPr lang="nl-NL" sz="1600" dirty="0" smtClean="0">
              <a:latin typeface="Arial" charset="0"/>
            </a:endParaRPr>
          </a:p>
          <a:p>
            <a:pPr marL="271463" indent="-271463" eaLnBrk="1" hangingPunct="1">
              <a:buFont typeface="Arial" charset="0"/>
              <a:buAutoNum type="alphaLcParenR"/>
            </a:pPr>
            <a:endParaRPr lang="nl-NL" sz="1600" dirty="0">
              <a:latin typeface="Arial" charset="0"/>
            </a:endParaRPr>
          </a:p>
          <a:p>
            <a:pPr marL="271463" indent="-271463" eaLnBrk="1" hangingPunct="1">
              <a:buFont typeface="Arial" charset="0"/>
              <a:buAutoNum type="alphaLcParenR"/>
            </a:pPr>
            <a:endParaRPr lang="nl-NL" sz="1600" dirty="0" smtClean="0">
              <a:latin typeface="Arial" charset="0"/>
            </a:endParaRPr>
          </a:p>
          <a:p>
            <a:pPr marL="271463" indent="-271463" eaLnBrk="1" hangingPunct="1">
              <a:buFont typeface="Arial" charset="0"/>
              <a:buAutoNum type="arabicPeriod"/>
            </a:pPr>
            <a:endParaRPr lang="nl-NL" sz="1600" dirty="0" smtClean="0">
              <a:latin typeface="Arial" charset="0"/>
            </a:endParaRPr>
          </a:p>
          <a:p>
            <a:pPr marL="271463" indent="-271463" eaLnBrk="1" hangingPunct="1">
              <a:buFont typeface="Arial" charset="0"/>
              <a:buNone/>
            </a:pPr>
            <a:endParaRPr lang="nl-NL" sz="2800" dirty="0" smtClean="0"/>
          </a:p>
        </p:txBody>
      </p:sp>
    </p:spTree>
    <p:extLst>
      <p:ext uri="{BB962C8B-B14F-4D97-AF65-F5344CB8AC3E}">
        <p14:creationId xmlns:p14="http://schemas.microsoft.com/office/powerpoint/2010/main" val="365786930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el 1"/>
          <p:cNvSpPr>
            <a:spLocks noGrp="1"/>
          </p:cNvSpPr>
          <p:nvPr>
            <p:ph type="title" idx="4294967295"/>
          </p:nvPr>
        </p:nvSpPr>
        <p:spPr>
          <a:xfrm>
            <a:off x="4505325" y="1158875"/>
            <a:ext cx="3500438" cy="1143000"/>
          </a:xfrm>
        </p:spPr>
        <p:txBody>
          <a:bodyPr/>
          <a:lstStyle/>
          <a:p>
            <a:pPr eaLnBrk="1" hangingPunct="1"/>
            <a:r>
              <a:rPr lang="nl-NL" sz="2000" smtClean="0">
                <a:latin typeface="Arial" charset="0"/>
                <a:cs typeface="Arial" charset="0"/>
              </a:rPr>
              <a:t/>
            </a:r>
            <a:br>
              <a:rPr lang="nl-NL" sz="2000" smtClean="0">
                <a:latin typeface="Arial" charset="0"/>
                <a:cs typeface="Arial" charset="0"/>
              </a:rPr>
            </a:br>
            <a:r>
              <a:rPr lang="nl-NL" sz="2000" smtClean="0">
                <a:latin typeface="Arial" charset="0"/>
                <a:cs typeface="Arial" charset="0"/>
              </a:rPr>
              <a:t/>
            </a:r>
            <a:br>
              <a:rPr lang="nl-NL" sz="2000" smtClean="0">
                <a:latin typeface="Arial" charset="0"/>
                <a:cs typeface="Arial" charset="0"/>
              </a:rPr>
            </a:br>
            <a:endParaRPr lang="nl-NL" sz="2000" smtClean="0">
              <a:latin typeface="Arial" charset="0"/>
              <a:cs typeface="Arial" charset="0"/>
            </a:endParaRPr>
          </a:p>
        </p:txBody>
      </p:sp>
      <p:sp>
        <p:nvSpPr>
          <p:cNvPr id="15362" name="Tijdelijke aanduiding voor inhoud 2"/>
          <p:cNvSpPr>
            <a:spLocks noGrp="1"/>
          </p:cNvSpPr>
          <p:nvPr>
            <p:ph idx="4294967295"/>
          </p:nvPr>
        </p:nvSpPr>
        <p:spPr>
          <a:xfrm>
            <a:off x="1347788" y="2151063"/>
            <a:ext cx="6249987" cy="3160712"/>
          </a:xfrm>
        </p:spPr>
        <p:txBody>
          <a:bodyPr/>
          <a:lstStyle/>
          <a:p>
            <a:pPr marL="274638" indent="-274638" eaLnBrk="1" hangingPunct="1">
              <a:spcAft>
                <a:spcPct val="40000"/>
              </a:spcAft>
              <a:buFont typeface="Arial" charset="0"/>
              <a:buNone/>
            </a:pPr>
            <a:r>
              <a:rPr lang="nl-NL" sz="2000" b="1" dirty="0">
                <a:latin typeface="Arial" charset="0"/>
              </a:rPr>
              <a:t>4</a:t>
            </a:r>
            <a:r>
              <a:rPr lang="nl-NL" sz="2000" b="1" dirty="0" smtClean="0">
                <a:latin typeface="Arial" charset="0"/>
              </a:rPr>
              <a:t>. </a:t>
            </a:r>
            <a:r>
              <a:rPr lang="nl-NL" sz="2000" b="1" dirty="0" smtClean="0">
                <a:latin typeface="Arial" charset="0"/>
              </a:rPr>
              <a:t>Als je je goed wast na seks, loop je geen risico op een soa.</a:t>
            </a:r>
            <a:endParaRPr lang="nl-NL" sz="2000" b="1" dirty="0" smtClean="0">
              <a:latin typeface="Arial" charset="0"/>
            </a:endParaRPr>
          </a:p>
          <a:p>
            <a:pPr marL="274638" indent="-274638" eaLnBrk="1" hangingPunct="1">
              <a:lnSpc>
                <a:spcPct val="150000"/>
              </a:lnSpc>
              <a:spcAft>
                <a:spcPct val="40000"/>
              </a:spcAft>
              <a:buFont typeface="Wingdings" pitchFamily="2" charset="2"/>
              <a:buAutoNum type="alphaLcParenR"/>
            </a:pPr>
            <a:r>
              <a:rPr lang="nl-NL" sz="1600" dirty="0" smtClean="0">
                <a:latin typeface="Arial" charset="0"/>
              </a:rPr>
              <a:t>Nee, </a:t>
            </a:r>
            <a:r>
              <a:rPr lang="nl-NL" sz="1600" dirty="0" smtClean="0">
                <a:latin typeface="Arial" charset="0"/>
              </a:rPr>
              <a:t>wassen beschermt niet tegen soa’s. Alleen een condoom beschermt hiertegen</a:t>
            </a:r>
          </a:p>
          <a:p>
            <a:pPr marL="274638" indent="-274638" eaLnBrk="1" hangingPunct="1">
              <a:lnSpc>
                <a:spcPct val="150000"/>
              </a:lnSpc>
              <a:spcAft>
                <a:spcPct val="40000"/>
              </a:spcAft>
              <a:buFont typeface="Wingdings" pitchFamily="2" charset="2"/>
              <a:buAutoNum type="alphaLcParenR"/>
            </a:pPr>
            <a:r>
              <a:rPr lang="nl-NL" sz="1600" dirty="0" smtClean="0">
                <a:latin typeface="Arial" charset="0"/>
              </a:rPr>
              <a:t>Ja</a:t>
            </a:r>
            <a:r>
              <a:rPr lang="nl-NL" sz="1600" dirty="0" smtClean="0">
                <a:latin typeface="Arial" charset="0"/>
              </a:rPr>
              <a:t>, </a:t>
            </a:r>
            <a:r>
              <a:rPr lang="nl-NL" sz="1600" dirty="0" smtClean="0">
                <a:latin typeface="Arial" charset="0"/>
              </a:rPr>
              <a:t>met goed wassen meteen na de seks voorkom je een soa.</a:t>
            </a:r>
            <a:endParaRPr lang="nl-NL" sz="1600" dirty="0" smtClean="0">
              <a:latin typeface="Arial" charset="0"/>
            </a:endParaRPr>
          </a:p>
          <a:p>
            <a:pPr marL="274638" indent="-274638" eaLnBrk="1" hangingPunct="1">
              <a:lnSpc>
                <a:spcPct val="150000"/>
              </a:lnSpc>
              <a:spcAft>
                <a:spcPct val="40000"/>
              </a:spcAft>
              <a:buFont typeface="Wingdings" pitchFamily="2" charset="2"/>
              <a:buAutoNum type="alphaLcParenR"/>
            </a:pPr>
            <a:r>
              <a:rPr lang="nl-NL" sz="1600" dirty="0">
                <a:latin typeface="Arial" charset="0"/>
              </a:rPr>
              <a:t>Nee, wassen beschermt niet tegen soa’s. Alleen </a:t>
            </a:r>
            <a:r>
              <a:rPr lang="nl-NL" sz="1600" dirty="0" smtClean="0">
                <a:latin typeface="Arial" charset="0"/>
              </a:rPr>
              <a:t>de anticonceptiepil beschermt hiertegen</a:t>
            </a:r>
            <a:endParaRPr lang="nl-NL" sz="1600" dirty="0">
              <a:latin typeface="Arial" charset="0"/>
            </a:endParaRPr>
          </a:p>
          <a:p>
            <a:pPr marL="274638" indent="-274638" eaLnBrk="1" hangingPunct="1">
              <a:spcAft>
                <a:spcPct val="40000"/>
              </a:spcAft>
              <a:buFont typeface="Wingdings" pitchFamily="2" charset="2"/>
              <a:buAutoNum type="alphaLcParenR"/>
            </a:pPr>
            <a:endParaRPr lang="nl-NL" sz="1600" dirty="0" smtClean="0">
              <a:latin typeface="Arial" charset="0"/>
            </a:endParaRPr>
          </a:p>
          <a:p>
            <a:pPr marL="274638" indent="-274638" eaLnBrk="1" hangingPunct="1">
              <a:buFont typeface="Arial" charset="0"/>
              <a:buNone/>
            </a:pPr>
            <a:endParaRPr lang="nl-NL" sz="28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el 1"/>
          <p:cNvSpPr>
            <a:spLocks noGrp="1"/>
          </p:cNvSpPr>
          <p:nvPr>
            <p:ph type="title" idx="4294967295"/>
          </p:nvPr>
        </p:nvSpPr>
        <p:spPr>
          <a:xfrm>
            <a:off x="4505325" y="1158875"/>
            <a:ext cx="3500438" cy="1143000"/>
          </a:xfrm>
        </p:spPr>
        <p:txBody>
          <a:bodyPr/>
          <a:lstStyle/>
          <a:p>
            <a:pPr eaLnBrk="1" hangingPunct="1"/>
            <a:r>
              <a:rPr lang="nl-NL" sz="2000" smtClean="0">
                <a:latin typeface="Arial" charset="0"/>
                <a:cs typeface="Arial" charset="0"/>
              </a:rPr>
              <a:t/>
            </a:r>
            <a:br>
              <a:rPr lang="nl-NL" sz="2000" smtClean="0">
                <a:latin typeface="Arial" charset="0"/>
                <a:cs typeface="Arial" charset="0"/>
              </a:rPr>
            </a:br>
            <a:r>
              <a:rPr lang="nl-NL" sz="2000" smtClean="0">
                <a:latin typeface="Arial" charset="0"/>
                <a:cs typeface="Arial" charset="0"/>
              </a:rPr>
              <a:t/>
            </a:r>
            <a:br>
              <a:rPr lang="nl-NL" sz="2000" smtClean="0">
                <a:latin typeface="Arial" charset="0"/>
                <a:cs typeface="Arial" charset="0"/>
              </a:rPr>
            </a:br>
            <a:endParaRPr lang="nl-NL" sz="2000" smtClean="0">
              <a:latin typeface="Arial" charset="0"/>
              <a:cs typeface="Arial" charset="0"/>
            </a:endParaRPr>
          </a:p>
        </p:txBody>
      </p:sp>
      <p:sp>
        <p:nvSpPr>
          <p:cNvPr id="15362" name="Tijdelijke aanduiding voor inhoud 2"/>
          <p:cNvSpPr>
            <a:spLocks noGrp="1"/>
          </p:cNvSpPr>
          <p:nvPr>
            <p:ph idx="4294967295"/>
          </p:nvPr>
        </p:nvSpPr>
        <p:spPr>
          <a:xfrm>
            <a:off x="1347788" y="2151063"/>
            <a:ext cx="6249987" cy="3160712"/>
          </a:xfrm>
        </p:spPr>
        <p:txBody>
          <a:bodyPr/>
          <a:lstStyle/>
          <a:p>
            <a:pPr marL="274638" indent="-274638" eaLnBrk="1" hangingPunct="1">
              <a:spcAft>
                <a:spcPct val="40000"/>
              </a:spcAft>
              <a:buFont typeface="Arial" charset="0"/>
              <a:buNone/>
            </a:pPr>
            <a:r>
              <a:rPr lang="nl-NL" sz="2000" b="1" dirty="0">
                <a:latin typeface="Arial" charset="0"/>
              </a:rPr>
              <a:t>4</a:t>
            </a:r>
            <a:r>
              <a:rPr lang="nl-NL" sz="2000" b="1" dirty="0" smtClean="0">
                <a:latin typeface="Arial" charset="0"/>
              </a:rPr>
              <a:t>. </a:t>
            </a:r>
            <a:r>
              <a:rPr lang="nl-NL" sz="2000" b="1" dirty="0" smtClean="0">
                <a:latin typeface="Arial" charset="0"/>
              </a:rPr>
              <a:t>Als je je goed wast na seks, loop je geen risico op een soa.</a:t>
            </a:r>
            <a:endParaRPr lang="nl-NL" sz="2000" b="1" dirty="0" smtClean="0">
              <a:latin typeface="Arial" charset="0"/>
            </a:endParaRPr>
          </a:p>
          <a:p>
            <a:pPr marL="274638" indent="-274638" eaLnBrk="1" hangingPunct="1">
              <a:lnSpc>
                <a:spcPct val="150000"/>
              </a:lnSpc>
              <a:spcAft>
                <a:spcPct val="40000"/>
              </a:spcAft>
              <a:buFont typeface="Wingdings" pitchFamily="2" charset="2"/>
              <a:buAutoNum type="alphaLcParenR"/>
            </a:pPr>
            <a:r>
              <a:rPr lang="nl-NL" sz="1600" b="1" dirty="0" smtClean="0">
                <a:latin typeface="Arial" charset="0"/>
              </a:rPr>
              <a:t>Nee, </a:t>
            </a:r>
            <a:r>
              <a:rPr lang="nl-NL" sz="1600" b="1" dirty="0" smtClean="0">
                <a:latin typeface="Arial" charset="0"/>
              </a:rPr>
              <a:t>wassen beschermt niet tegen soa’s. Alleen een condoom beschermt hiertegen</a:t>
            </a:r>
          </a:p>
          <a:p>
            <a:pPr marL="274638" indent="-274638" eaLnBrk="1" hangingPunct="1">
              <a:lnSpc>
                <a:spcPct val="150000"/>
              </a:lnSpc>
              <a:spcAft>
                <a:spcPct val="40000"/>
              </a:spcAft>
              <a:buFont typeface="Wingdings" pitchFamily="2" charset="2"/>
              <a:buAutoNum type="alphaLcParenR"/>
            </a:pPr>
            <a:r>
              <a:rPr lang="nl-NL" sz="1600" dirty="0" smtClean="0">
                <a:latin typeface="Arial" charset="0"/>
              </a:rPr>
              <a:t>Ja</a:t>
            </a:r>
            <a:r>
              <a:rPr lang="nl-NL" sz="1600" dirty="0" smtClean="0">
                <a:latin typeface="Arial" charset="0"/>
              </a:rPr>
              <a:t>, </a:t>
            </a:r>
            <a:r>
              <a:rPr lang="nl-NL" sz="1600" dirty="0" smtClean="0">
                <a:latin typeface="Arial" charset="0"/>
              </a:rPr>
              <a:t>met goed wassen meteen na de seks voorkom je een soa.</a:t>
            </a:r>
            <a:endParaRPr lang="nl-NL" sz="1600" dirty="0" smtClean="0">
              <a:latin typeface="Arial" charset="0"/>
            </a:endParaRPr>
          </a:p>
          <a:p>
            <a:pPr marL="274638" indent="-274638" eaLnBrk="1" hangingPunct="1">
              <a:lnSpc>
                <a:spcPct val="150000"/>
              </a:lnSpc>
              <a:spcAft>
                <a:spcPct val="40000"/>
              </a:spcAft>
              <a:buFont typeface="Wingdings" pitchFamily="2" charset="2"/>
              <a:buAutoNum type="alphaLcParenR"/>
            </a:pPr>
            <a:r>
              <a:rPr lang="nl-NL" sz="1600" dirty="0">
                <a:latin typeface="Arial" charset="0"/>
              </a:rPr>
              <a:t>Nee, wassen beschermt niet tegen soa’s. Alleen </a:t>
            </a:r>
            <a:r>
              <a:rPr lang="nl-NL" sz="1600" dirty="0" smtClean="0">
                <a:latin typeface="Arial" charset="0"/>
              </a:rPr>
              <a:t>de anticonceptiepil beschermt hiertegen</a:t>
            </a:r>
            <a:endParaRPr lang="nl-NL" sz="1600" dirty="0">
              <a:latin typeface="Arial" charset="0"/>
            </a:endParaRPr>
          </a:p>
          <a:p>
            <a:pPr marL="274638" indent="-274638" eaLnBrk="1" hangingPunct="1">
              <a:spcAft>
                <a:spcPct val="40000"/>
              </a:spcAft>
              <a:buFont typeface="Wingdings" pitchFamily="2" charset="2"/>
              <a:buAutoNum type="alphaLcParenR"/>
            </a:pPr>
            <a:endParaRPr lang="nl-NL" sz="1600" dirty="0" smtClean="0">
              <a:latin typeface="Arial" charset="0"/>
            </a:endParaRPr>
          </a:p>
          <a:p>
            <a:pPr marL="274638" indent="-274638" eaLnBrk="1" hangingPunct="1">
              <a:buFont typeface="Arial" charset="0"/>
              <a:buNone/>
            </a:pPr>
            <a:endParaRPr lang="nl-NL" sz="2800" dirty="0" smtClean="0"/>
          </a:p>
        </p:txBody>
      </p:sp>
    </p:spTree>
    <p:extLst>
      <p:ext uri="{BB962C8B-B14F-4D97-AF65-F5344CB8AC3E}">
        <p14:creationId xmlns:p14="http://schemas.microsoft.com/office/powerpoint/2010/main" val="412767479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956EB82D3BA3B4CA203B3E93566DC77" ma:contentTypeVersion="20" ma:contentTypeDescription="Een nieuw document maken." ma:contentTypeScope="" ma:versionID="a41ebc6956df8a3798aae8f40526556b">
  <xsd:schema xmlns:xsd="http://www.w3.org/2001/XMLSchema" xmlns:xs="http://www.w3.org/2001/XMLSchema" xmlns:p="http://schemas.microsoft.com/office/2006/metadata/properties" xmlns:ns2="e57d59c6-95b8-43a6-9130-611e4336409c" xmlns:ns3="e1236174-7766-4424-a08a-b844d6d02392" targetNamespace="http://schemas.microsoft.com/office/2006/metadata/properties" ma:root="true" ma:fieldsID="15e814d7ea46a9ad725b144f8f4fcee7" ns2:_="" ns3:_="">
    <xsd:import namespace="e57d59c6-95b8-43a6-9130-611e4336409c"/>
    <xsd:import namespace="e1236174-7766-4424-a08a-b844d6d02392"/>
    <xsd:element name="properties">
      <xsd:complexType>
        <xsd:sequence>
          <xsd:element name="documentManagement">
            <xsd:complexType>
              <xsd:all>
                <xsd:element ref="ns2:Title0" minOccurs="0"/>
                <xsd:element ref="ns2:Title1" minOccurs="0"/>
                <xsd:element ref="ns2:Title2" minOccurs="0"/>
                <xsd:element ref="ns2:Title3" minOccurs="0"/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57d59c6-95b8-43a6-9130-611e4336409c" elementFormDefault="qualified">
    <xsd:import namespace="http://schemas.microsoft.com/office/2006/documentManagement/types"/>
    <xsd:import namespace="http://schemas.microsoft.com/office/infopath/2007/PartnerControls"/>
    <xsd:element name="Title0" ma:index="8" nillable="true" ma:displayName="Title" ma:description="" ma:internalName="Title0">
      <xsd:simpleType>
        <xsd:restriction base="dms:Text">
          <xsd:maxLength value="255"/>
        </xsd:restriction>
      </xsd:simpleType>
    </xsd:element>
    <xsd:element name="Title1" ma:index="9" nillable="true" ma:displayName="Title" ma:description="" ma:internalName="Title1">
      <xsd:simpleType>
        <xsd:restriction base="dms:Text">
          <xsd:maxLength value="255"/>
        </xsd:restriction>
      </xsd:simpleType>
    </xsd:element>
    <xsd:element name="Title2" ma:index="10" nillable="true" ma:displayName="Title" ma:description="" ma:internalName="Title2">
      <xsd:simpleType>
        <xsd:restriction base="dms:Text">
          <xsd:maxLength value="255"/>
        </xsd:restriction>
      </xsd:simpleType>
    </xsd:element>
    <xsd:element name="Title3" ma:index="11" nillable="true" ma:displayName="Title" ma:description="" ma:internalName="Title3">
      <xsd:simpleType>
        <xsd:restriction base="dms:Text">
          <xsd:maxLength value="255"/>
        </xsd:restriction>
      </xsd:simpleType>
    </xsd:element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Afbeeldingtags" ma:readOnly="false" ma:fieldId="{5cf76f15-5ced-4ddc-b409-7134ff3c332f}" ma:taxonomyMulti="true" ma:sspId="bcfb5ac7-409f-40b6-a912-bc33f135f54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2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1236174-7766-4424-a08a-b844d6d02392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a8822690-dd0b-40c7-99cf-181a6d5d7df7}" ma:internalName="TaxCatchAll" ma:showField="CatchAllData" ma:web="e1236174-7766-4424-a08a-b844d6d0239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3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4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itle1 xmlns="e57d59c6-95b8-43a6-9130-611e4336409c" xsi:nil="true"/>
    <Title2 xmlns="e57d59c6-95b8-43a6-9130-611e4336409c" xsi:nil="true"/>
    <Title3 xmlns="e57d59c6-95b8-43a6-9130-611e4336409c" xsi:nil="true"/>
    <lcf76f155ced4ddcb4097134ff3c332f xmlns="e57d59c6-95b8-43a6-9130-611e4336409c">
      <Terms xmlns="http://schemas.microsoft.com/office/infopath/2007/PartnerControls"/>
    </lcf76f155ced4ddcb4097134ff3c332f>
    <TaxCatchAll xmlns="e1236174-7766-4424-a08a-b844d6d02392" xsi:nil="true"/>
    <Title0 xmlns="e57d59c6-95b8-43a6-9130-611e4336409c" xsi:nil="true"/>
  </documentManagement>
</p:properties>
</file>

<file path=customXml/itemProps1.xml><?xml version="1.0" encoding="utf-8"?>
<ds:datastoreItem xmlns:ds="http://schemas.openxmlformats.org/officeDocument/2006/customXml" ds:itemID="{F4138B59-05B2-4150-9CC6-AB6F11633361}"/>
</file>

<file path=customXml/itemProps2.xml><?xml version="1.0" encoding="utf-8"?>
<ds:datastoreItem xmlns:ds="http://schemas.openxmlformats.org/officeDocument/2006/customXml" ds:itemID="{FE295AA9-4513-4FE7-8A03-14F620814E75}"/>
</file>

<file path=customXml/itemProps3.xml><?xml version="1.0" encoding="utf-8"?>
<ds:datastoreItem xmlns:ds="http://schemas.openxmlformats.org/officeDocument/2006/customXml" ds:itemID="{D7D8C8A4-A906-429E-99FE-C64520C146C1}"/>
</file>

<file path=docProps/app.xml><?xml version="1.0" encoding="utf-8"?>
<Properties xmlns="http://schemas.openxmlformats.org/officeDocument/2006/extended-properties" xmlns:vt="http://schemas.openxmlformats.org/officeDocument/2006/docPropsVTypes">
  <TotalTime>634</TotalTime>
  <Words>646</Words>
  <Application>Microsoft Office PowerPoint</Application>
  <PresentationFormat>On-screen Show (4:3)</PresentationFormat>
  <Paragraphs>99</Paragraphs>
  <Slides>18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Wingdings</vt:lpstr>
      <vt:lpstr>Office-thema</vt:lpstr>
      <vt:lpstr>PowerPoint Presentation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Jan Bart Adriaanse</dc:creator>
  <cp:lastModifiedBy>Susanna Bakker</cp:lastModifiedBy>
  <cp:revision>143</cp:revision>
  <dcterms:created xsi:type="dcterms:W3CDTF">2012-09-03T14:23:03Z</dcterms:created>
  <dcterms:modified xsi:type="dcterms:W3CDTF">2020-11-12T14:19:48Z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0x0101005956EB82D3BA3B4CA203B3E93566DC77</vt:lpwstr>
  </property>
  <property fmtid="{D5CDD505-2E9C-101B-9397-08002B2CF9AE}" pid="3" name="MediaServiceImageTags">
    <vt:lpwstr/>
  </property>
</Properties>
</file>