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3.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6.xml" ContentType="application/vnd.openxmlformats-officedocument.presentationml.slideLayout+xml"/>
  <Override PartName="/ppt/notesSlides/notesSlide7.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Override PartName="/ppt/theme/theme1.xml" ContentType="application/vnd.openxmlformats-officedocument.theme+xml"/>
  <Override PartName="/ppt/commentAuthors.xml" ContentType="application/vnd.openxmlformats-officedocument.presentationml.commentAuthors+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73" r:id="rId2"/>
    <p:sldId id="260" r:id="rId3"/>
    <p:sldId id="285" r:id="rId4"/>
    <p:sldId id="286" r:id="rId5"/>
    <p:sldId id="287" r:id="rId6"/>
    <p:sldId id="288" r:id="rId7"/>
    <p:sldId id="289" r:id="rId8"/>
    <p:sldId id="290" r:id="rId9"/>
    <p:sldId id="284" r:id="rId10"/>
  </p:sldIdLst>
  <p:sldSz cx="9144000" cy="6858000" type="screen4x3"/>
  <p:notesSz cx="6858000" cy="9144000"/>
  <p:defaultTextStyle>
    <a:defPPr>
      <a:defRPr lang="nl-NL"/>
    </a:defPPr>
    <a:lvl1pPr algn="l" defTabSz="457200" rtl="0" fontAlgn="base">
      <a:spcBef>
        <a:spcPct val="0"/>
      </a:spcBef>
      <a:spcAft>
        <a:spcPct val="0"/>
      </a:spcAft>
      <a:defRPr kern="1200">
        <a:solidFill>
          <a:schemeClr val="tx1"/>
        </a:solidFill>
        <a:latin typeface="Arial" charset="0"/>
        <a:ea typeface="+mn-ea"/>
        <a:cs typeface="Arial" charset="0"/>
      </a:defRPr>
    </a:lvl1pPr>
    <a:lvl2pPr marL="457200" algn="l" defTabSz="457200" rtl="0" fontAlgn="base">
      <a:spcBef>
        <a:spcPct val="0"/>
      </a:spcBef>
      <a:spcAft>
        <a:spcPct val="0"/>
      </a:spcAft>
      <a:defRPr kern="1200">
        <a:solidFill>
          <a:schemeClr val="tx1"/>
        </a:solidFill>
        <a:latin typeface="Arial" charset="0"/>
        <a:ea typeface="+mn-ea"/>
        <a:cs typeface="Arial" charset="0"/>
      </a:defRPr>
    </a:lvl2pPr>
    <a:lvl3pPr marL="914400" algn="l" defTabSz="457200" rtl="0" fontAlgn="base">
      <a:spcBef>
        <a:spcPct val="0"/>
      </a:spcBef>
      <a:spcAft>
        <a:spcPct val="0"/>
      </a:spcAft>
      <a:defRPr kern="1200">
        <a:solidFill>
          <a:schemeClr val="tx1"/>
        </a:solidFill>
        <a:latin typeface="Arial" charset="0"/>
        <a:ea typeface="+mn-ea"/>
        <a:cs typeface="Arial" charset="0"/>
      </a:defRPr>
    </a:lvl3pPr>
    <a:lvl4pPr marL="1371600" algn="l" defTabSz="457200" rtl="0" fontAlgn="base">
      <a:spcBef>
        <a:spcPct val="0"/>
      </a:spcBef>
      <a:spcAft>
        <a:spcPct val="0"/>
      </a:spcAft>
      <a:defRPr kern="1200">
        <a:solidFill>
          <a:schemeClr val="tx1"/>
        </a:solidFill>
        <a:latin typeface="Arial" charset="0"/>
        <a:ea typeface="+mn-ea"/>
        <a:cs typeface="Arial" charset="0"/>
      </a:defRPr>
    </a:lvl4pPr>
    <a:lvl5pPr marL="1828800" algn="l" defTabSz="457200"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usanna Bakker" initials="SB" lastIdx="7" clrIdx="0">
    <p:extLst>
      <p:ext uri="{19B8F6BF-5375-455C-9EA6-DF929625EA0E}">
        <p15:presenceInfo xmlns:p15="http://schemas.microsoft.com/office/powerpoint/2012/main" userId="0f738ade0f6932e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8" d="100"/>
          <a:sy n="58" d="100"/>
        </p:scale>
        <p:origin x="1520"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2B5CF3-EC41-44F0-AF14-8371D0A5BD74}" type="datetimeFigureOut">
              <a:rPr lang="nl-NL" smtClean="0"/>
              <a:t>13-11-2020</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1F75BD-3DB1-4CE6-BD83-D6AFCFF743DD}" type="slidenum">
              <a:rPr lang="nl-NL" smtClean="0"/>
              <a:t>‹#›</a:t>
            </a:fld>
            <a:endParaRPr lang="nl-NL"/>
          </a:p>
        </p:txBody>
      </p:sp>
    </p:spTree>
    <p:extLst>
      <p:ext uri="{BB962C8B-B14F-4D97-AF65-F5344CB8AC3E}">
        <p14:creationId xmlns:p14="http://schemas.microsoft.com/office/powerpoint/2010/main" val="3331603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171F75BD-3DB1-4CE6-BD83-D6AFCFF743DD}" type="slidenum">
              <a:rPr lang="nl-NL" smtClean="0"/>
              <a:t>2</a:t>
            </a:fld>
            <a:endParaRPr lang="nl-NL"/>
          </a:p>
        </p:txBody>
      </p:sp>
    </p:spTree>
    <p:extLst>
      <p:ext uri="{BB962C8B-B14F-4D97-AF65-F5344CB8AC3E}">
        <p14:creationId xmlns:p14="http://schemas.microsoft.com/office/powerpoint/2010/main" val="125815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171F75BD-3DB1-4CE6-BD83-D6AFCFF743DD}" type="slidenum">
              <a:rPr lang="nl-NL" smtClean="0"/>
              <a:t>3</a:t>
            </a:fld>
            <a:endParaRPr lang="nl-NL"/>
          </a:p>
        </p:txBody>
      </p:sp>
    </p:spTree>
    <p:extLst>
      <p:ext uri="{BB962C8B-B14F-4D97-AF65-F5344CB8AC3E}">
        <p14:creationId xmlns:p14="http://schemas.microsoft.com/office/powerpoint/2010/main" val="22719608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171F75BD-3DB1-4CE6-BD83-D6AFCFF743DD}" type="slidenum">
              <a:rPr lang="nl-NL" smtClean="0"/>
              <a:t>4</a:t>
            </a:fld>
            <a:endParaRPr lang="nl-NL"/>
          </a:p>
        </p:txBody>
      </p:sp>
    </p:spTree>
    <p:extLst>
      <p:ext uri="{BB962C8B-B14F-4D97-AF65-F5344CB8AC3E}">
        <p14:creationId xmlns:p14="http://schemas.microsoft.com/office/powerpoint/2010/main" val="1287550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171F75BD-3DB1-4CE6-BD83-D6AFCFF743DD}" type="slidenum">
              <a:rPr lang="nl-NL" smtClean="0"/>
              <a:t>5</a:t>
            </a:fld>
            <a:endParaRPr lang="nl-NL"/>
          </a:p>
        </p:txBody>
      </p:sp>
    </p:spTree>
    <p:extLst>
      <p:ext uri="{BB962C8B-B14F-4D97-AF65-F5344CB8AC3E}">
        <p14:creationId xmlns:p14="http://schemas.microsoft.com/office/powerpoint/2010/main" val="34524069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171F75BD-3DB1-4CE6-BD83-D6AFCFF743DD}" type="slidenum">
              <a:rPr lang="nl-NL" smtClean="0"/>
              <a:t>6</a:t>
            </a:fld>
            <a:endParaRPr lang="nl-NL"/>
          </a:p>
        </p:txBody>
      </p:sp>
    </p:spTree>
    <p:extLst>
      <p:ext uri="{BB962C8B-B14F-4D97-AF65-F5344CB8AC3E}">
        <p14:creationId xmlns:p14="http://schemas.microsoft.com/office/powerpoint/2010/main" val="1002851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171F75BD-3DB1-4CE6-BD83-D6AFCFF743DD}" type="slidenum">
              <a:rPr lang="nl-NL" smtClean="0"/>
              <a:t>7</a:t>
            </a:fld>
            <a:endParaRPr lang="nl-NL"/>
          </a:p>
        </p:txBody>
      </p:sp>
    </p:spTree>
    <p:extLst>
      <p:ext uri="{BB962C8B-B14F-4D97-AF65-F5344CB8AC3E}">
        <p14:creationId xmlns:p14="http://schemas.microsoft.com/office/powerpoint/2010/main" val="32905820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171F75BD-3DB1-4CE6-BD83-D6AFCFF743DD}" type="slidenum">
              <a:rPr lang="nl-NL" smtClean="0"/>
              <a:t>8</a:t>
            </a:fld>
            <a:endParaRPr lang="nl-NL"/>
          </a:p>
        </p:txBody>
      </p:sp>
    </p:spTree>
    <p:extLst>
      <p:ext uri="{BB962C8B-B14F-4D97-AF65-F5344CB8AC3E}">
        <p14:creationId xmlns:p14="http://schemas.microsoft.com/office/powerpoint/2010/main" val="620547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Titelstijl van model bewerken</a:t>
            </a:r>
            <a:endParaRPr lang="nl-NL"/>
          </a:p>
        </p:txBody>
      </p:sp>
      <p:sp>
        <p:nvSpPr>
          <p:cNvPr id="3" name="Sub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titelstijl van het model te bewerken</a:t>
            </a:r>
            <a:endParaRPr lang="nl-NL"/>
          </a:p>
        </p:txBody>
      </p:sp>
      <p:sp>
        <p:nvSpPr>
          <p:cNvPr id="4" name="Tijdelijke aanduiding voor datum 3"/>
          <p:cNvSpPr>
            <a:spLocks noGrp="1"/>
          </p:cNvSpPr>
          <p:nvPr>
            <p:ph type="dt" sz="half" idx="10"/>
          </p:nvPr>
        </p:nvSpPr>
        <p:spPr/>
        <p:txBody>
          <a:bodyPr/>
          <a:lstStyle>
            <a:lvl1pPr>
              <a:defRPr/>
            </a:lvl1pPr>
          </a:lstStyle>
          <a:p>
            <a:pPr>
              <a:defRPr/>
            </a:pPr>
            <a:fld id="{9F13F628-30C9-47DD-A576-C89D34B4138E}" type="datetimeFigureOut">
              <a:rPr lang="nl-NL"/>
              <a:pPr>
                <a:defRPr/>
              </a:pPr>
              <a:t>13-11-2020</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endParaRPr lang="nl-NL"/>
          </a:p>
        </p:txBody>
      </p:sp>
      <p:sp>
        <p:nvSpPr>
          <p:cNvPr id="6" name="Tijdelijke aanduiding voor dianummer 5"/>
          <p:cNvSpPr>
            <a:spLocks noGrp="1"/>
          </p:cNvSpPr>
          <p:nvPr>
            <p:ph type="sldNum" sz="quarter" idx="12"/>
          </p:nvPr>
        </p:nvSpPr>
        <p:spPr/>
        <p:txBody>
          <a:bodyPr/>
          <a:lstStyle>
            <a:lvl1pPr>
              <a:defRPr/>
            </a:lvl1pPr>
          </a:lstStyle>
          <a:p>
            <a:pPr>
              <a:defRPr/>
            </a:pPr>
            <a:fld id="{BE75EE29-515F-448F-991B-44B87052BE3B}" type="slidenum">
              <a:rPr lang="nl-NL"/>
              <a:pPr>
                <a:defRPr/>
              </a:pPr>
              <a:t>‹#›</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CC396E5F-A1B1-4492-9D18-88B4D297A425}" type="datetimeFigureOut">
              <a:rPr lang="nl-NL"/>
              <a:pPr>
                <a:defRPr/>
              </a:pPr>
              <a:t>13-11-2020</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endParaRPr lang="nl-NL"/>
          </a:p>
        </p:txBody>
      </p:sp>
      <p:sp>
        <p:nvSpPr>
          <p:cNvPr id="6" name="Tijdelijke aanduiding voor dianummer 5"/>
          <p:cNvSpPr>
            <a:spLocks noGrp="1"/>
          </p:cNvSpPr>
          <p:nvPr>
            <p:ph type="sldNum" sz="quarter" idx="12"/>
          </p:nvPr>
        </p:nvSpPr>
        <p:spPr/>
        <p:txBody>
          <a:bodyPr/>
          <a:lstStyle>
            <a:lvl1pPr>
              <a:defRPr/>
            </a:lvl1pPr>
          </a:lstStyle>
          <a:p>
            <a:pPr>
              <a:defRPr/>
            </a:pPr>
            <a:fld id="{54B73105-25F8-4B4B-93A0-C5A1E2A4D556}" type="slidenum">
              <a:rPr lang="nl-NL"/>
              <a:pPr>
                <a:defRPr/>
              </a:pPr>
              <a:t>‹#›</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Titelstijl van model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7608269F-C733-41DF-A3F8-8353B181EE7B}" type="datetimeFigureOut">
              <a:rPr lang="nl-NL"/>
              <a:pPr>
                <a:defRPr/>
              </a:pPr>
              <a:t>13-11-2020</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endParaRPr lang="nl-NL"/>
          </a:p>
        </p:txBody>
      </p:sp>
      <p:sp>
        <p:nvSpPr>
          <p:cNvPr id="6" name="Tijdelijke aanduiding voor dianummer 5"/>
          <p:cNvSpPr>
            <a:spLocks noGrp="1"/>
          </p:cNvSpPr>
          <p:nvPr>
            <p:ph type="sldNum" sz="quarter" idx="12"/>
          </p:nvPr>
        </p:nvSpPr>
        <p:spPr/>
        <p:txBody>
          <a:bodyPr/>
          <a:lstStyle>
            <a:lvl1pPr>
              <a:defRPr/>
            </a:lvl1pPr>
          </a:lstStyle>
          <a:p>
            <a:pPr>
              <a:defRPr/>
            </a:pPr>
            <a:fld id="{B0549E4D-5F84-4D60-8705-62EA8B824B7C}" type="slidenum">
              <a:rPr lang="nl-NL"/>
              <a:pPr>
                <a:defRPr/>
              </a:pPr>
              <a:t>‹#›</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idx="1"/>
          </p:nvPr>
        </p:nvSpPr>
        <p:spPr/>
        <p:txBody>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pPr>
              <a:defRPr/>
            </a:pPr>
            <a:fld id="{A42E468D-5A11-4F4E-A318-ACD5917B1CED}" type="datetimeFigureOut">
              <a:rPr lang="nl-NL"/>
              <a:pPr>
                <a:defRPr/>
              </a:pPr>
              <a:t>13-11-2020</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endParaRPr lang="nl-NL"/>
          </a:p>
        </p:txBody>
      </p:sp>
      <p:sp>
        <p:nvSpPr>
          <p:cNvPr id="6" name="Tijdelijke aanduiding voor dianummer 5"/>
          <p:cNvSpPr>
            <a:spLocks noGrp="1"/>
          </p:cNvSpPr>
          <p:nvPr>
            <p:ph type="sldNum" sz="quarter" idx="12"/>
          </p:nvPr>
        </p:nvSpPr>
        <p:spPr/>
        <p:txBody>
          <a:bodyPr/>
          <a:lstStyle>
            <a:lvl1pPr>
              <a:defRPr/>
            </a:lvl1pPr>
          </a:lstStyle>
          <a:p>
            <a:pPr>
              <a:defRPr/>
            </a:pPr>
            <a:fld id="{B42AC062-D7C5-4E7C-A044-CDD2424F7255}" type="slidenum">
              <a:rPr lang="nl-NL"/>
              <a:pPr>
                <a:defRPr/>
              </a:pPr>
              <a:t>‹#›</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Titelstijl van model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tekststijl van het model te bewerken</a:t>
            </a:r>
          </a:p>
        </p:txBody>
      </p:sp>
      <p:sp>
        <p:nvSpPr>
          <p:cNvPr id="4" name="Tijdelijke aanduiding voor datum 3"/>
          <p:cNvSpPr>
            <a:spLocks noGrp="1"/>
          </p:cNvSpPr>
          <p:nvPr>
            <p:ph type="dt" sz="half" idx="10"/>
          </p:nvPr>
        </p:nvSpPr>
        <p:spPr/>
        <p:txBody>
          <a:bodyPr/>
          <a:lstStyle>
            <a:lvl1pPr>
              <a:defRPr/>
            </a:lvl1pPr>
          </a:lstStyle>
          <a:p>
            <a:pPr>
              <a:defRPr/>
            </a:pPr>
            <a:fld id="{AEB0C956-51C9-4082-9E92-A6686B198CB5}" type="datetimeFigureOut">
              <a:rPr lang="nl-NL"/>
              <a:pPr>
                <a:defRPr/>
              </a:pPr>
              <a:t>13-11-2020</a:t>
            </a:fld>
            <a:endParaRPr lang="nl-NL"/>
          </a:p>
        </p:txBody>
      </p:sp>
      <p:sp>
        <p:nvSpPr>
          <p:cNvPr id="5" name="Tijdelijke aanduiding voor voettekst 4"/>
          <p:cNvSpPr>
            <a:spLocks noGrp="1"/>
          </p:cNvSpPr>
          <p:nvPr>
            <p:ph type="ftr" sz="quarter" idx="11"/>
          </p:nvPr>
        </p:nvSpPr>
        <p:spPr/>
        <p:txBody>
          <a:bodyPr/>
          <a:lstStyle>
            <a:lvl1pPr>
              <a:defRPr/>
            </a:lvl1pPr>
          </a:lstStyle>
          <a:p>
            <a:pPr>
              <a:defRPr/>
            </a:pPr>
            <a:endParaRPr lang="nl-NL"/>
          </a:p>
        </p:txBody>
      </p:sp>
      <p:sp>
        <p:nvSpPr>
          <p:cNvPr id="6" name="Tijdelijke aanduiding voor dianummer 5"/>
          <p:cNvSpPr>
            <a:spLocks noGrp="1"/>
          </p:cNvSpPr>
          <p:nvPr>
            <p:ph type="sldNum" sz="quarter" idx="12"/>
          </p:nvPr>
        </p:nvSpPr>
        <p:spPr/>
        <p:txBody>
          <a:bodyPr/>
          <a:lstStyle>
            <a:lvl1pPr>
              <a:defRPr/>
            </a:lvl1pPr>
          </a:lstStyle>
          <a:p>
            <a:pPr>
              <a:defRPr/>
            </a:pPr>
            <a:fld id="{69A9B51D-C587-490F-8C42-08BD8270BBCF}" type="slidenum">
              <a:rPr lang="nl-NL"/>
              <a:pPr>
                <a:defRPr/>
              </a:pPr>
              <a:t>‹#›</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3"/>
          <p:cNvSpPr>
            <a:spLocks noGrp="1"/>
          </p:cNvSpPr>
          <p:nvPr>
            <p:ph type="dt" sz="half" idx="10"/>
          </p:nvPr>
        </p:nvSpPr>
        <p:spPr/>
        <p:txBody>
          <a:bodyPr/>
          <a:lstStyle>
            <a:lvl1pPr>
              <a:defRPr/>
            </a:lvl1pPr>
          </a:lstStyle>
          <a:p>
            <a:pPr>
              <a:defRPr/>
            </a:pPr>
            <a:fld id="{E39781B4-D4E2-4ADC-A677-E93A5E9E9199}" type="datetimeFigureOut">
              <a:rPr lang="nl-NL"/>
              <a:pPr>
                <a:defRPr/>
              </a:pPr>
              <a:t>13-11-2020</a:t>
            </a:fld>
            <a:endParaRPr lang="nl-NL"/>
          </a:p>
        </p:txBody>
      </p:sp>
      <p:sp>
        <p:nvSpPr>
          <p:cNvPr id="6" name="Tijdelijke aanduiding voor voettekst 4"/>
          <p:cNvSpPr>
            <a:spLocks noGrp="1"/>
          </p:cNvSpPr>
          <p:nvPr>
            <p:ph type="ftr" sz="quarter" idx="11"/>
          </p:nvPr>
        </p:nvSpPr>
        <p:spPr/>
        <p:txBody>
          <a:bodyPr/>
          <a:lstStyle>
            <a:lvl1pPr>
              <a:defRPr/>
            </a:lvl1pPr>
          </a:lstStyle>
          <a:p>
            <a:pPr>
              <a:defRPr/>
            </a:pPr>
            <a:endParaRPr lang="nl-NL"/>
          </a:p>
        </p:txBody>
      </p:sp>
      <p:sp>
        <p:nvSpPr>
          <p:cNvPr id="7" name="Tijdelijke aanduiding voor dianummer 5"/>
          <p:cNvSpPr>
            <a:spLocks noGrp="1"/>
          </p:cNvSpPr>
          <p:nvPr>
            <p:ph type="sldNum" sz="quarter" idx="12"/>
          </p:nvPr>
        </p:nvSpPr>
        <p:spPr/>
        <p:txBody>
          <a:bodyPr/>
          <a:lstStyle>
            <a:lvl1pPr>
              <a:defRPr/>
            </a:lvl1pPr>
          </a:lstStyle>
          <a:p>
            <a:pPr>
              <a:defRPr/>
            </a:pPr>
            <a:fld id="{FBA7AF63-68A4-4418-81B3-2AD67D682BF6}" type="slidenum">
              <a:rPr lang="nl-NL"/>
              <a:pPr>
                <a:defRPr/>
              </a:pPr>
              <a:t>‹#›</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Titelstijl van model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tekststijl van het model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3"/>
          <p:cNvSpPr>
            <a:spLocks noGrp="1"/>
          </p:cNvSpPr>
          <p:nvPr>
            <p:ph type="dt" sz="half" idx="10"/>
          </p:nvPr>
        </p:nvSpPr>
        <p:spPr/>
        <p:txBody>
          <a:bodyPr/>
          <a:lstStyle>
            <a:lvl1pPr>
              <a:defRPr/>
            </a:lvl1pPr>
          </a:lstStyle>
          <a:p>
            <a:pPr>
              <a:defRPr/>
            </a:pPr>
            <a:fld id="{B9862ACC-5C1C-447E-811F-B212172A945D}" type="datetimeFigureOut">
              <a:rPr lang="nl-NL"/>
              <a:pPr>
                <a:defRPr/>
              </a:pPr>
              <a:t>13-11-2020</a:t>
            </a:fld>
            <a:endParaRPr lang="nl-NL"/>
          </a:p>
        </p:txBody>
      </p:sp>
      <p:sp>
        <p:nvSpPr>
          <p:cNvPr id="8" name="Tijdelijke aanduiding voor voettekst 4"/>
          <p:cNvSpPr>
            <a:spLocks noGrp="1"/>
          </p:cNvSpPr>
          <p:nvPr>
            <p:ph type="ftr" sz="quarter" idx="11"/>
          </p:nvPr>
        </p:nvSpPr>
        <p:spPr/>
        <p:txBody>
          <a:bodyPr/>
          <a:lstStyle>
            <a:lvl1pPr>
              <a:defRPr/>
            </a:lvl1pPr>
          </a:lstStyle>
          <a:p>
            <a:pPr>
              <a:defRPr/>
            </a:pPr>
            <a:endParaRPr lang="nl-NL"/>
          </a:p>
        </p:txBody>
      </p:sp>
      <p:sp>
        <p:nvSpPr>
          <p:cNvPr id="9" name="Tijdelijke aanduiding voor dianummer 5"/>
          <p:cNvSpPr>
            <a:spLocks noGrp="1"/>
          </p:cNvSpPr>
          <p:nvPr>
            <p:ph type="sldNum" sz="quarter" idx="12"/>
          </p:nvPr>
        </p:nvSpPr>
        <p:spPr/>
        <p:txBody>
          <a:bodyPr/>
          <a:lstStyle>
            <a:lvl1pPr>
              <a:defRPr/>
            </a:lvl1pPr>
          </a:lstStyle>
          <a:p>
            <a:pPr>
              <a:defRPr/>
            </a:pPr>
            <a:fld id="{2BDEB0B2-9D1B-4E8F-8E86-99D584E6E109}" type="slidenum">
              <a:rPr lang="nl-NL"/>
              <a:pPr>
                <a:defRPr/>
              </a:pPr>
              <a:t>‹#›</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Titelstijl van model bewerken</a:t>
            </a:r>
            <a:endParaRPr lang="nl-NL"/>
          </a:p>
        </p:txBody>
      </p:sp>
      <p:sp>
        <p:nvSpPr>
          <p:cNvPr id="3" name="Tijdelijke aanduiding voor datum 3"/>
          <p:cNvSpPr>
            <a:spLocks noGrp="1"/>
          </p:cNvSpPr>
          <p:nvPr>
            <p:ph type="dt" sz="half" idx="10"/>
          </p:nvPr>
        </p:nvSpPr>
        <p:spPr/>
        <p:txBody>
          <a:bodyPr/>
          <a:lstStyle>
            <a:lvl1pPr>
              <a:defRPr/>
            </a:lvl1pPr>
          </a:lstStyle>
          <a:p>
            <a:pPr>
              <a:defRPr/>
            </a:pPr>
            <a:fld id="{0F27E6A4-ADCE-4ABF-9556-A33BF0B35893}" type="datetimeFigureOut">
              <a:rPr lang="nl-NL"/>
              <a:pPr>
                <a:defRPr/>
              </a:pPr>
              <a:t>13-11-2020</a:t>
            </a:fld>
            <a:endParaRPr lang="nl-NL"/>
          </a:p>
        </p:txBody>
      </p:sp>
      <p:sp>
        <p:nvSpPr>
          <p:cNvPr id="4" name="Tijdelijke aanduiding voor voettekst 4"/>
          <p:cNvSpPr>
            <a:spLocks noGrp="1"/>
          </p:cNvSpPr>
          <p:nvPr>
            <p:ph type="ftr" sz="quarter" idx="11"/>
          </p:nvPr>
        </p:nvSpPr>
        <p:spPr/>
        <p:txBody>
          <a:bodyPr/>
          <a:lstStyle>
            <a:lvl1pPr>
              <a:defRPr/>
            </a:lvl1pPr>
          </a:lstStyle>
          <a:p>
            <a:pPr>
              <a:defRPr/>
            </a:pPr>
            <a:endParaRPr lang="nl-NL"/>
          </a:p>
        </p:txBody>
      </p:sp>
      <p:sp>
        <p:nvSpPr>
          <p:cNvPr id="5" name="Tijdelijke aanduiding voor dianummer 5"/>
          <p:cNvSpPr>
            <a:spLocks noGrp="1"/>
          </p:cNvSpPr>
          <p:nvPr>
            <p:ph type="sldNum" sz="quarter" idx="12"/>
          </p:nvPr>
        </p:nvSpPr>
        <p:spPr/>
        <p:txBody>
          <a:bodyPr/>
          <a:lstStyle>
            <a:lvl1pPr>
              <a:defRPr/>
            </a:lvl1pPr>
          </a:lstStyle>
          <a:p>
            <a:pPr>
              <a:defRPr/>
            </a:pPr>
            <a:fld id="{59764D2D-BE25-45B2-A5CE-C74CFD6CB206}" type="slidenum">
              <a:rPr lang="nl-NL"/>
              <a:pPr>
                <a:defRPr/>
              </a:pPr>
              <a:t>‹#›</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964737C4-2450-4083-A374-24E251E951B3}" type="datetimeFigureOut">
              <a:rPr lang="nl-NL"/>
              <a:pPr>
                <a:defRPr/>
              </a:pPr>
              <a:t>13-11-2020</a:t>
            </a:fld>
            <a:endParaRPr lang="nl-NL"/>
          </a:p>
        </p:txBody>
      </p:sp>
      <p:sp>
        <p:nvSpPr>
          <p:cNvPr id="3" name="Tijdelijke aanduiding voor voettekst 4"/>
          <p:cNvSpPr>
            <a:spLocks noGrp="1"/>
          </p:cNvSpPr>
          <p:nvPr>
            <p:ph type="ftr" sz="quarter" idx="11"/>
          </p:nvPr>
        </p:nvSpPr>
        <p:spPr/>
        <p:txBody>
          <a:bodyPr/>
          <a:lstStyle>
            <a:lvl1pPr>
              <a:defRPr/>
            </a:lvl1pPr>
          </a:lstStyle>
          <a:p>
            <a:pPr>
              <a:defRPr/>
            </a:pPr>
            <a:endParaRPr lang="nl-NL"/>
          </a:p>
        </p:txBody>
      </p:sp>
      <p:sp>
        <p:nvSpPr>
          <p:cNvPr id="4" name="Tijdelijke aanduiding voor dianummer 5"/>
          <p:cNvSpPr>
            <a:spLocks noGrp="1"/>
          </p:cNvSpPr>
          <p:nvPr>
            <p:ph type="sldNum" sz="quarter" idx="12"/>
          </p:nvPr>
        </p:nvSpPr>
        <p:spPr/>
        <p:txBody>
          <a:bodyPr/>
          <a:lstStyle>
            <a:lvl1pPr>
              <a:defRPr/>
            </a:lvl1pPr>
          </a:lstStyle>
          <a:p>
            <a:pPr>
              <a:defRPr/>
            </a:pPr>
            <a:fld id="{86E28E3C-4A3F-418C-9EEA-EB4104BB6421}" type="slidenum">
              <a:rPr lang="nl-NL"/>
              <a:pPr>
                <a:defRPr/>
              </a:pPr>
              <a:t>‹#›</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Titelstijl van model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B5125E6E-F2BB-4DB1-89FD-C9DAAF076D07}" type="datetimeFigureOut">
              <a:rPr lang="nl-NL"/>
              <a:pPr>
                <a:defRPr/>
              </a:pPr>
              <a:t>13-11-2020</a:t>
            </a:fld>
            <a:endParaRPr lang="nl-NL"/>
          </a:p>
        </p:txBody>
      </p:sp>
      <p:sp>
        <p:nvSpPr>
          <p:cNvPr id="6" name="Tijdelijke aanduiding voor voettekst 4"/>
          <p:cNvSpPr>
            <a:spLocks noGrp="1"/>
          </p:cNvSpPr>
          <p:nvPr>
            <p:ph type="ftr" sz="quarter" idx="11"/>
          </p:nvPr>
        </p:nvSpPr>
        <p:spPr/>
        <p:txBody>
          <a:bodyPr/>
          <a:lstStyle>
            <a:lvl1pPr>
              <a:defRPr/>
            </a:lvl1pPr>
          </a:lstStyle>
          <a:p>
            <a:pPr>
              <a:defRPr/>
            </a:pPr>
            <a:endParaRPr lang="nl-NL"/>
          </a:p>
        </p:txBody>
      </p:sp>
      <p:sp>
        <p:nvSpPr>
          <p:cNvPr id="7" name="Tijdelijke aanduiding voor dianummer 5"/>
          <p:cNvSpPr>
            <a:spLocks noGrp="1"/>
          </p:cNvSpPr>
          <p:nvPr>
            <p:ph type="sldNum" sz="quarter" idx="12"/>
          </p:nvPr>
        </p:nvSpPr>
        <p:spPr/>
        <p:txBody>
          <a:bodyPr/>
          <a:lstStyle>
            <a:lvl1pPr>
              <a:defRPr/>
            </a:lvl1pPr>
          </a:lstStyle>
          <a:p>
            <a:pPr>
              <a:defRPr/>
            </a:pPr>
            <a:fld id="{864BC149-1946-4E9C-9A87-D8C87026C99F}" type="slidenum">
              <a:rPr lang="nl-NL"/>
              <a:pPr>
                <a:defRPr/>
              </a:pPr>
              <a:t>‹#›</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Titelstijl van model bewerken</a:t>
            </a:r>
            <a:endParaRPr lang="nl-NL"/>
          </a:p>
        </p:txBody>
      </p:sp>
      <p:sp>
        <p:nvSpPr>
          <p:cNvPr id="3" name="Tijdelijke aanduiding voor afbeelding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tekststijl van het model te bewerken</a:t>
            </a:r>
          </a:p>
        </p:txBody>
      </p:sp>
      <p:sp>
        <p:nvSpPr>
          <p:cNvPr id="5" name="Tijdelijke aanduiding voor datum 3"/>
          <p:cNvSpPr>
            <a:spLocks noGrp="1"/>
          </p:cNvSpPr>
          <p:nvPr>
            <p:ph type="dt" sz="half" idx="10"/>
          </p:nvPr>
        </p:nvSpPr>
        <p:spPr/>
        <p:txBody>
          <a:bodyPr/>
          <a:lstStyle>
            <a:lvl1pPr>
              <a:defRPr/>
            </a:lvl1pPr>
          </a:lstStyle>
          <a:p>
            <a:pPr>
              <a:defRPr/>
            </a:pPr>
            <a:fld id="{56916EE6-4275-48A8-BE63-62A26F8F13F0}" type="datetimeFigureOut">
              <a:rPr lang="nl-NL"/>
              <a:pPr>
                <a:defRPr/>
              </a:pPr>
              <a:t>13-11-2020</a:t>
            </a:fld>
            <a:endParaRPr lang="nl-NL"/>
          </a:p>
        </p:txBody>
      </p:sp>
      <p:sp>
        <p:nvSpPr>
          <p:cNvPr id="6" name="Tijdelijke aanduiding voor voettekst 4"/>
          <p:cNvSpPr>
            <a:spLocks noGrp="1"/>
          </p:cNvSpPr>
          <p:nvPr>
            <p:ph type="ftr" sz="quarter" idx="11"/>
          </p:nvPr>
        </p:nvSpPr>
        <p:spPr/>
        <p:txBody>
          <a:bodyPr/>
          <a:lstStyle>
            <a:lvl1pPr>
              <a:defRPr/>
            </a:lvl1pPr>
          </a:lstStyle>
          <a:p>
            <a:pPr>
              <a:defRPr/>
            </a:pPr>
            <a:endParaRPr lang="nl-NL"/>
          </a:p>
        </p:txBody>
      </p:sp>
      <p:sp>
        <p:nvSpPr>
          <p:cNvPr id="7" name="Tijdelijke aanduiding voor dianummer 5"/>
          <p:cNvSpPr>
            <a:spLocks noGrp="1"/>
          </p:cNvSpPr>
          <p:nvPr>
            <p:ph type="sldNum" sz="quarter" idx="12"/>
          </p:nvPr>
        </p:nvSpPr>
        <p:spPr/>
        <p:txBody>
          <a:bodyPr/>
          <a:lstStyle>
            <a:lvl1pPr>
              <a:defRPr/>
            </a:lvl1pPr>
          </a:lstStyle>
          <a:p>
            <a:pPr>
              <a:defRPr/>
            </a:pPr>
            <a:fld id="{327779DA-8510-4B7C-BE56-A3F5D8FB92C2}" type="slidenum">
              <a:rPr lang="nl-NL"/>
              <a:pPr>
                <a:defRPr/>
              </a:pPr>
              <a:t>‹#›</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jdelijke aanduiding voor titel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nl-NL" smtClean="0"/>
              <a:t>Titelstijl van model bewerken</a:t>
            </a:r>
          </a:p>
        </p:txBody>
      </p:sp>
      <p:sp>
        <p:nvSpPr>
          <p:cNvPr id="1027" name="Tijdelijke aanduiding voor teks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smtClean="0"/>
              <a:t>Klik om de tekststijl van het model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8F8F2DFB-4F5D-4A5F-8940-9371983B7D51}" type="datetimeFigureOut">
              <a:rPr lang="nl-NL"/>
              <a:pPr>
                <a:defRPr/>
              </a:pPr>
              <a:t>13-11-2020</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67FF82CF-FF62-4B55-9023-90EF652E60BC}" type="slidenum">
              <a:rPr lang="nl-NL"/>
              <a:pPr>
                <a:defRPr/>
              </a:pPr>
              <a:t>‹#›</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0" fontAlgn="base" hangingPunct="0">
        <a:spcBef>
          <a:spcPct val="0"/>
        </a:spcBef>
        <a:spcAft>
          <a:spcPct val="0"/>
        </a:spcAft>
        <a:defRPr sz="4400" kern="1200">
          <a:solidFill>
            <a:schemeClr val="tx1"/>
          </a:solidFill>
          <a:latin typeface="+mj-lt"/>
          <a:ea typeface="+mj-ea"/>
          <a:cs typeface="+mj-cs"/>
        </a:defRPr>
      </a:lvl1pPr>
      <a:lvl2pPr algn="ctr" defTabSz="457200" rtl="0" eaLnBrk="0" fontAlgn="base" hangingPunct="0">
        <a:spcBef>
          <a:spcPct val="0"/>
        </a:spcBef>
        <a:spcAft>
          <a:spcPct val="0"/>
        </a:spcAft>
        <a:defRPr sz="4400">
          <a:solidFill>
            <a:schemeClr val="tx1"/>
          </a:solidFill>
          <a:latin typeface="Calibri" pitchFamily="34" charset="0"/>
        </a:defRPr>
      </a:lvl2pPr>
      <a:lvl3pPr algn="ctr" defTabSz="457200" rtl="0" eaLnBrk="0" fontAlgn="base" hangingPunct="0">
        <a:spcBef>
          <a:spcPct val="0"/>
        </a:spcBef>
        <a:spcAft>
          <a:spcPct val="0"/>
        </a:spcAft>
        <a:defRPr sz="4400">
          <a:solidFill>
            <a:schemeClr val="tx1"/>
          </a:solidFill>
          <a:latin typeface="Calibri" pitchFamily="34" charset="0"/>
        </a:defRPr>
      </a:lvl3pPr>
      <a:lvl4pPr algn="ctr" defTabSz="457200" rtl="0" eaLnBrk="0" fontAlgn="base" hangingPunct="0">
        <a:spcBef>
          <a:spcPct val="0"/>
        </a:spcBef>
        <a:spcAft>
          <a:spcPct val="0"/>
        </a:spcAft>
        <a:defRPr sz="4400">
          <a:solidFill>
            <a:schemeClr val="tx1"/>
          </a:solidFill>
          <a:latin typeface="Calibri" pitchFamily="34" charset="0"/>
        </a:defRPr>
      </a:lvl4pPr>
      <a:lvl5pPr algn="ctr" defTabSz="457200" rtl="0" eaLnBrk="0" fontAlgn="base" hangingPunct="0">
        <a:spcBef>
          <a:spcPct val="0"/>
        </a:spcBef>
        <a:spcAft>
          <a:spcPct val="0"/>
        </a:spcAft>
        <a:defRPr sz="4400">
          <a:solidFill>
            <a:schemeClr val="tx1"/>
          </a:solidFill>
          <a:latin typeface="Calibri" pitchFamily="34" charset="0"/>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1855" y="1861851"/>
            <a:ext cx="6312666" cy="2941503"/>
          </a:xfrm>
        </p:spPr>
        <p:txBody>
          <a:bodyPr/>
          <a:lstStyle/>
          <a:p>
            <a:pPr marL="0" indent="0" algn="ctr">
              <a:buNone/>
            </a:pPr>
            <a:r>
              <a:rPr lang="nl-NL" dirty="0" smtClean="0"/>
              <a:t>Smoesjes</a:t>
            </a:r>
            <a:endParaRPr lang="nl-NL" dirty="0" smtClean="0"/>
          </a:p>
          <a:p>
            <a:pPr marL="0" indent="0">
              <a:buNone/>
            </a:pPr>
            <a:r>
              <a:rPr lang="nl-NL" sz="2000" dirty="0"/>
              <a:t>In de film zie je dat Ruben eerst geen soa-test wil laten doen, maar dan toch beseft dat het een goed idee is. Er zijn veel ‘smoesjes’ te bedenken om geen soa-test te doen. </a:t>
            </a:r>
            <a:endParaRPr lang="nl-NL" sz="2000" dirty="0" smtClean="0"/>
          </a:p>
          <a:p>
            <a:pPr marL="0" indent="0">
              <a:buNone/>
            </a:pPr>
            <a:endParaRPr lang="nl-NL" sz="2000" dirty="0" smtClean="0"/>
          </a:p>
          <a:p>
            <a:pPr>
              <a:buFont typeface="Wingdings" panose="05000000000000000000" pitchFamily="2" charset="2"/>
              <a:buChar char="Ø"/>
            </a:pPr>
            <a:r>
              <a:rPr lang="nl-NL" sz="2000" dirty="0"/>
              <a:t>Hoe kan je een partner overtuigen om allebei een soa-test te doen? Bedenk de juiste feedback bij </a:t>
            </a:r>
            <a:r>
              <a:rPr lang="nl-NL" sz="2000" dirty="0" smtClean="0"/>
              <a:t>de smoezen.</a:t>
            </a:r>
          </a:p>
          <a:p>
            <a:pPr marL="0" indent="0" algn="ctr">
              <a:buNone/>
            </a:pPr>
            <a:r>
              <a:rPr lang="nl-NL" sz="2400" dirty="0" smtClean="0"/>
              <a:t>Succes!</a:t>
            </a:r>
            <a:endParaRPr lang="nl-NL" sz="2400" dirty="0"/>
          </a:p>
        </p:txBody>
      </p:sp>
    </p:spTree>
    <p:extLst>
      <p:ext uri="{BB962C8B-B14F-4D97-AF65-F5344CB8AC3E}">
        <p14:creationId xmlns:p14="http://schemas.microsoft.com/office/powerpoint/2010/main" val="22141553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el 1"/>
          <p:cNvSpPr>
            <a:spLocks noGrp="1"/>
          </p:cNvSpPr>
          <p:nvPr>
            <p:ph type="title"/>
          </p:nvPr>
        </p:nvSpPr>
        <p:spPr>
          <a:xfrm>
            <a:off x="4505325" y="1158875"/>
            <a:ext cx="3500438" cy="1143000"/>
          </a:xfrm>
        </p:spPr>
        <p:txBody>
          <a:bodyPr/>
          <a:lstStyle/>
          <a:p>
            <a:pPr eaLnBrk="1" hangingPunct="1"/>
            <a:r>
              <a:rPr lang="nl-NL" sz="2000" smtClean="0">
                <a:latin typeface="Arial" charset="0"/>
                <a:cs typeface="Arial" charset="0"/>
              </a:rPr>
              <a:t/>
            </a:r>
            <a:br>
              <a:rPr lang="nl-NL" sz="2000" smtClean="0">
                <a:latin typeface="Arial" charset="0"/>
                <a:cs typeface="Arial" charset="0"/>
              </a:rPr>
            </a:br>
            <a:r>
              <a:rPr lang="nl-NL" sz="2000" smtClean="0">
                <a:latin typeface="Arial" charset="0"/>
                <a:cs typeface="Arial" charset="0"/>
              </a:rPr>
              <a:t/>
            </a:r>
            <a:br>
              <a:rPr lang="nl-NL" sz="2000" smtClean="0">
                <a:latin typeface="Arial" charset="0"/>
                <a:cs typeface="Arial" charset="0"/>
              </a:rPr>
            </a:br>
            <a:endParaRPr lang="nl-NL" sz="2000" smtClean="0">
              <a:latin typeface="Arial" charset="0"/>
              <a:cs typeface="Arial" charset="0"/>
            </a:endParaRPr>
          </a:p>
        </p:txBody>
      </p:sp>
      <p:sp>
        <p:nvSpPr>
          <p:cNvPr id="13314" name="Tijdelijke aanduiding voor inhoud 2"/>
          <p:cNvSpPr>
            <a:spLocks noGrp="1"/>
          </p:cNvSpPr>
          <p:nvPr>
            <p:ph idx="1"/>
          </p:nvPr>
        </p:nvSpPr>
        <p:spPr>
          <a:xfrm>
            <a:off x="1347788" y="2151063"/>
            <a:ext cx="6249987" cy="3160712"/>
          </a:xfrm>
        </p:spPr>
        <p:txBody>
          <a:bodyPr/>
          <a:lstStyle/>
          <a:p>
            <a:pPr marL="609600" indent="-609600" eaLnBrk="1" hangingPunct="1">
              <a:spcAft>
                <a:spcPct val="40000"/>
              </a:spcAft>
              <a:buFont typeface="Arial" charset="0"/>
              <a:buAutoNum type="arabicPeriod"/>
            </a:pPr>
            <a:r>
              <a:rPr lang="nl-NL" b="1" dirty="0" smtClean="0"/>
              <a:t>We </a:t>
            </a:r>
            <a:r>
              <a:rPr lang="nl-NL" b="1" dirty="0"/>
              <a:t>zijn toch elkaars eerste</a:t>
            </a:r>
            <a:r>
              <a:rPr lang="nl-NL" b="1" dirty="0" smtClean="0"/>
              <a:t>?</a:t>
            </a:r>
          </a:p>
          <a:p>
            <a:pPr marL="0" indent="0" eaLnBrk="1" hangingPunct="1">
              <a:spcAft>
                <a:spcPct val="40000"/>
              </a:spcAft>
              <a:buNone/>
            </a:pPr>
            <a:r>
              <a:rPr lang="nl-NL" sz="2000" dirty="0" smtClean="0"/>
              <a:t>Tja</a:t>
            </a:r>
            <a:r>
              <a:rPr lang="nl-NL" sz="2000" dirty="0"/>
              <a:t>, wat is eerste? Als je allebei nog nooit seksuele handelingen hebt verricht, is de kans op een soa erg klein. Maar dan moet je het wel héél zeker weten. Vergeet niet dat je ook door orale seks of door bevrediging met de hand een soa kunt doorgeven. </a:t>
            </a:r>
            <a:endParaRPr lang="nl-NL" sz="20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4">
                                            <p:txEl>
                                              <p:pRg st="1" end="1"/>
                                            </p:txEl>
                                          </p:spTgt>
                                        </p:tgtEl>
                                        <p:attrNameLst>
                                          <p:attrName>style.visibility</p:attrName>
                                        </p:attrNameLst>
                                      </p:cBhvr>
                                      <p:to>
                                        <p:strVal val="visible"/>
                                      </p:to>
                                    </p:set>
                                    <p:anim calcmode="lin" valueType="num">
                                      <p:cBhvr additive="base">
                                        <p:cTn id="7" dur="500" fill="hold"/>
                                        <p:tgtEl>
                                          <p:spTgt spid="1331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el 1"/>
          <p:cNvSpPr>
            <a:spLocks noGrp="1"/>
          </p:cNvSpPr>
          <p:nvPr>
            <p:ph type="title"/>
          </p:nvPr>
        </p:nvSpPr>
        <p:spPr>
          <a:xfrm>
            <a:off x="4505325" y="1158875"/>
            <a:ext cx="3500438" cy="1143000"/>
          </a:xfrm>
        </p:spPr>
        <p:txBody>
          <a:bodyPr/>
          <a:lstStyle/>
          <a:p>
            <a:pPr eaLnBrk="1" hangingPunct="1"/>
            <a:r>
              <a:rPr lang="nl-NL" sz="2000" smtClean="0">
                <a:latin typeface="Arial" charset="0"/>
                <a:cs typeface="Arial" charset="0"/>
              </a:rPr>
              <a:t/>
            </a:r>
            <a:br>
              <a:rPr lang="nl-NL" sz="2000" smtClean="0">
                <a:latin typeface="Arial" charset="0"/>
                <a:cs typeface="Arial" charset="0"/>
              </a:rPr>
            </a:br>
            <a:r>
              <a:rPr lang="nl-NL" sz="2000" smtClean="0">
                <a:latin typeface="Arial" charset="0"/>
                <a:cs typeface="Arial" charset="0"/>
              </a:rPr>
              <a:t/>
            </a:r>
            <a:br>
              <a:rPr lang="nl-NL" sz="2000" smtClean="0">
                <a:latin typeface="Arial" charset="0"/>
                <a:cs typeface="Arial" charset="0"/>
              </a:rPr>
            </a:br>
            <a:endParaRPr lang="nl-NL" sz="2000" smtClean="0">
              <a:latin typeface="Arial" charset="0"/>
              <a:cs typeface="Arial" charset="0"/>
            </a:endParaRPr>
          </a:p>
        </p:txBody>
      </p:sp>
      <p:sp>
        <p:nvSpPr>
          <p:cNvPr id="13314" name="Tijdelijke aanduiding voor inhoud 2"/>
          <p:cNvSpPr>
            <a:spLocks noGrp="1"/>
          </p:cNvSpPr>
          <p:nvPr>
            <p:ph idx="1"/>
          </p:nvPr>
        </p:nvSpPr>
        <p:spPr>
          <a:xfrm>
            <a:off x="1347788" y="2151063"/>
            <a:ext cx="6249987" cy="3160712"/>
          </a:xfrm>
        </p:spPr>
        <p:txBody>
          <a:bodyPr/>
          <a:lstStyle/>
          <a:p>
            <a:pPr marL="0" indent="0" eaLnBrk="1" hangingPunct="1">
              <a:spcAft>
                <a:spcPct val="40000"/>
              </a:spcAft>
              <a:buNone/>
            </a:pPr>
            <a:r>
              <a:rPr lang="nl-NL" b="1" dirty="0" smtClean="0"/>
              <a:t>2. We </a:t>
            </a:r>
            <a:r>
              <a:rPr lang="nl-NL" b="1" dirty="0"/>
              <a:t>doen het toch altijd veilig? </a:t>
            </a:r>
            <a:endParaRPr lang="nl-NL" b="1" dirty="0" smtClean="0"/>
          </a:p>
          <a:p>
            <a:pPr marL="0" indent="0" eaLnBrk="1" hangingPunct="1">
              <a:spcAft>
                <a:spcPct val="40000"/>
              </a:spcAft>
              <a:buNone/>
            </a:pPr>
            <a:r>
              <a:rPr lang="nl-NL" sz="2000" dirty="0"/>
              <a:t>Weet je het zeker? Alleen condoomgebruik bij penetratie is niet genoeg. Je kunt ook een soa oplopen door orale of anale seks of door aftrekken en vingeren. Of door alleen maar met geslachtsdelen tegen elkaar aan te liggen. En is het condoomgebruik wel eens mis gegaan? Gescheurd? Te laat omgedaan?</a:t>
            </a:r>
            <a:endParaRPr lang="nl-NL" sz="2000" dirty="0" smtClean="0"/>
          </a:p>
        </p:txBody>
      </p:sp>
    </p:spTree>
    <p:extLst>
      <p:ext uri="{BB962C8B-B14F-4D97-AF65-F5344CB8AC3E}">
        <p14:creationId xmlns:p14="http://schemas.microsoft.com/office/powerpoint/2010/main" val="32844049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4">
                                            <p:txEl>
                                              <p:charRg st="36" end="334"/>
                                            </p:txEl>
                                          </p:spTgt>
                                        </p:tgtEl>
                                        <p:attrNameLst>
                                          <p:attrName>style.visibility</p:attrName>
                                        </p:attrNameLst>
                                      </p:cBhvr>
                                      <p:to>
                                        <p:strVal val="visible"/>
                                      </p:to>
                                    </p:set>
                                    <p:anim calcmode="lin" valueType="num">
                                      <p:cBhvr additive="base">
                                        <p:cTn id="7" dur="500" fill="hold"/>
                                        <p:tgtEl>
                                          <p:spTgt spid="13314">
                                            <p:txEl>
                                              <p:charRg st="36" end="33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charRg st="36" end="33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el 1"/>
          <p:cNvSpPr>
            <a:spLocks noGrp="1"/>
          </p:cNvSpPr>
          <p:nvPr>
            <p:ph type="title"/>
          </p:nvPr>
        </p:nvSpPr>
        <p:spPr>
          <a:xfrm>
            <a:off x="4505325" y="1158875"/>
            <a:ext cx="3500438" cy="1143000"/>
          </a:xfrm>
        </p:spPr>
        <p:txBody>
          <a:bodyPr/>
          <a:lstStyle/>
          <a:p>
            <a:pPr eaLnBrk="1" hangingPunct="1"/>
            <a:r>
              <a:rPr lang="nl-NL" sz="2000" smtClean="0">
                <a:latin typeface="Arial" charset="0"/>
                <a:cs typeface="Arial" charset="0"/>
              </a:rPr>
              <a:t/>
            </a:r>
            <a:br>
              <a:rPr lang="nl-NL" sz="2000" smtClean="0">
                <a:latin typeface="Arial" charset="0"/>
                <a:cs typeface="Arial" charset="0"/>
              </a:rPr>
            </a:br>
            <a:r>
              <a:rPr lang="nl-NL" sz="2000" smtClean="0">
                <a:latin typeface="Arial" charset="0"/>
                <a:cs typeface="Arial" charset="0"/>
              </a:rPr>
              <a:t/>
            </a:r>
            <a:br>
              <a:rPr lang="nl-NL" sz="2000" smtClean="0">
                <a:latin typeface="Arial" charset="0"/>
                <a:cs typeface="Arial" charset="0"/>
              </a:rPr>
            </a:br>
            <a:endParaRPr lang="nl-NL" sz="2000" smtClean="0">
              <a:latin typeface="Arial" charset="0"/>
              <a:cs typeface="Arial" charset="0"/>
            </a:endParaRPr>
          </a:p>
        </p:txBody>
      </p:sp>
      <p:sp>
        <p:nvSpPr>
          <p:cNvPr id="13314" name="Tijdelijke aanduiding voor inhoud 2"/>
          <p:cNvSpPr>
            <a:spLocks noGrp="1"/>
          </p:cNvSpPr>
          <p:nvPr>
            <p:ph idx="1"/>
          </p:nvPr>
        </p:nvSpPr>
        <p:spPr>
          <a:xfrm>
            <a:off x="1347788" y="2151063"/>
            <a:ext cx="6249987" cy="3160712"/>
          </a:xfrm>
        </p:spPr>
        <p:txBody>
          <a:bodyPr/>
          <a:lstStyle/>
          <a:p>
            <a:pPr marL="0" indent="0" eaLnBrk="1" hangingPunct="1">
              <a:spcAft>
                <a:spcPct val="40000"/>
              </a:spcAft>
              <a:buNone/>
            </a:pPr>
            <a:r>
              <a:rPr lang="nl-NL" b="1" dirty="0" smtClean="0"/>
              <a:t>3. Vertrouw </a:t>
            </a:r>
            <a:r>
              <a:rPr lang="nl-NL" b="1" dirty="0"/>
              <a:t>je me niet</a:t>
            </a:r>
            <a:r>
              <a:rPr lang="nl-NL" b="1" dirty="0" smtClean="0"/>
              <a:t>?</a:t>
            </a:r>
          </a:p>
          <a:p>
            <a:pPr marL="0" indent="0" eaLnBrk="1" hangingPunct="1">
              <a:spcAft>
                <a:spcPct val="40000"/>
              </a:spcAft>
              <a:buNone/>
            </a:pPr>
            <a:r>
              <a:rPr lang="nl-NL" sz="2000" dirty="0"/>
              <a:t>Dit heeft niets met vertrouwen te maken. Je kunt toch een soa hebben zonder dat je het weet? En dat geldt ook voor mij. Dus kunnen we ons maar beter laten testen, dan hoeven we ons daar geen zorgen om te maken. Juist omdat ik je vertrouw, durf ik het te vragen.</a:t>
            </a:r>
            <a:endParaRPr lang="nl-NL" sz="2000" dirty="0" smtClean="0"/>
          </a:p>
        </p:txBody>
      </p:sp>
    </p:spTree>
    <p:extLst>
      <p:ext uri="{BB962C8B-B14F-4D97-AF65-F5344CB8AC3E}">
        <p14:creationId xmlns:p14="http://schemas.microsoft.com/office/powerpoint/2010/main" val="5294386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4">
                                            <p:txEl>
                                              <p:charRg st="24" end="286"/>
                                            </p:txEl>
                                          </p:spTgt>
                                        </p:tgtEl>
                                        <p:attrNameLst>
                                          <p:attrName>style.visibility</p:attrName>
                                        </p:attrNameLst>
                                      </p:cBhvr>
                                      <p:to>
                                        <p:strVal val="visible"/>
                                      </p:to>
                                    </p:set>
                                    <p:anim calcmode="lin" valueType="num">
                                      <p:cBhvr additive="base">
                                        <p:cTn id="7" dur="500" fill="hold"/>
                                        <p:tgtEl>
                                          <p:spTgt spid="13314">
                                            <p:txEl>
                                              <p:charRg st="24" end="28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charRg st="24" end="28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el 1"/>
          <p:cNvSpPr>
            <a:spLocks noGrp="1"/>
          </p:cNvSpPr>
          <p:nvPr>
            <p:ph type="title"/>
          </p:nvPr>
        </p:nvSpPr>
        <p:spPr>
          <a:xfrm>
            <a:off x="4505325" y="1158875"/>
            <a:ext cx="3500438" cy="1143000"/>
          </a:xfrm>
        </p:spPr>
        <p:txBody>
          <a:bodyPr/>
          <a:lstStyle/>
          <a:p>
            <a:pPr eaLnBrk="1" hangingPunct="1"/>
            <a:r>
              <a:rPr lang="nl-NL" sz="2000" smtClean="0">
                <a:latin typeface="Arial" charset="0"/>
                <a:cs typeface="Arial" charset="0"/>
              </a:rPr>
              <a:t/>
            </a:r>
            <a:br>
              <a:rPr lang="nl-NL" sz="2000" smtClean="0">
                <a:latin typeface="Arial" charset="0"/>
                <a:cs typeface="Arial" charset="0"/>
              </a:rPr>
            </a:br>
            <a:r>
              <a:rPr lang="nl-NL" sz="2000" smtClean="0">
                <a:latin typeface="Arial" charset="0"/>
                <a:cs typeface="Arial" charset="0"/>
              </a:rPr>
              <a:t/>
            </a:r>
            <a:br>
              <a:rPr lang="nl-NL" sz="2000" smtClean="0">
                <a:latin typeface="Arial" charset="0"/>
                <a:cs typeface="Arial" charset="0"/>
              </a:rPr>
            </a:br>
            <a:endParaRPr lang="nl-NL" sz="2000" smtClean="0">
              <a:latin typeface="Arial" charset="0"/>
              <a:cs typeface="Arial" charset="0"/>
            </a:endParaRPr>
          </a:p>
        </p:txBody>
      </p:sp>
      <p:sp>
        <p:nvSpPr>
          <p:cNvPr id="13314" name="Tijdelijke aanduiding voor inhoud 2"/>
          <p:cNvSpPr>
            <a:spLocks noGrp="1"/>
          </p:cNvSpPr>
          <p:nvPr>
            <p:ph idx="1"/>
          </p:nvPr>
        </p:nvSpPr>
        <p:spPr>
          <a:xfrm>
            <a:off x="1347788" y="1766199"/>
            <a:ext cx="6249987" cy="3160712"/>
          </a:xfrm>
        </p:spPr>
        <p:txBody>
          <a:bodyPr/>
          <a:lstStyle/>
          <a:p>
            <a:pPr marL="0" indent="0" eaLnBrk="1" hangingPunct="1">
              <a:spcAft>
                <a:spcPct val="40000"/>
              </a:spcAft>
              <a:buNone/>
            </a:pPr>
            <a:r>
              <a:rPr lang="nl-NL" sz="2400" b="1" dirty="0" smtClean="0"/>
              <a:t>4. Doe </a:t>
            </a:r>
            <a:r>
              <a:rPr lang="nl-NL" sz="2400" b="1" dirty="0"/>
              <a:t>jij maar een soa-test. Ik wil niet dat iemand erachter komt dat ik me laat testen </a:t>
            </a:r>
            <a:endParaRPr lang="nl-NL" sz="2400" b="1" dirty="0" smtClean="0"/>
          </a:p>
          <a:p>
            <a:pPr marL="0" indent="0" eaLnBrk="1" hangingPunct="1">
              <a:spcAft>
                <a:spcPct val="40000"/>
              </a:spcAft>
              <a:buNone/>
            </a:pPr>
            <a:r>
              <a:rPr lang="nl-NL" sz="2000" dirty="0"/>
              <a:t>Dat heeft niet zoveel zin als jij je niet ook laat testen. Want misschien heb jij wel een soa en geef je mij die alsnog zodra we zonder condooms gaan vrijen. Het testen kan anoniem en in een andere stad, als je echt bang bent dat iemand erachter komt. We kunnen ook samen gaan, dan kun je je ouders zo nodig vertellen dat je een afspraakje hebt met mij.</a:t>
            </a:r>
            <a:endParaRPr lang="nl-NL" sz="2000" dirty="0" smtClean="0"/>
          </a:p>
        </p:txBody>
      </p:sp>
    </p:spTree>
    <p:extLst>
      <p:ext uri="{BB962C8B-B14F-4D97-AF65-F5344CB8AC3E}">
        <p14:creationId xmlns:p14="http://schemas.microsoft.com/office/powerpoint/2010/main" val="177543113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4">
                                            <p:txEl>
                                              <p:charRg st="90" end="444"/>
                                            </p:txEl>
                                          </p:spTgt>
                                        </p:tgtEl>
                                        <p:attrNameLst>
                                          <p:attrName>style.visibility</p:attrName>
                                        </p:attrNameLst>
                                      </p:cBhvr>
                                      <p:to>
                                        <p:strVal val="visible"/>
                                      </p:to>
                                    </p:set>
                                    <p:anim calcmode="lin" valueType="num">
                                      <p:cBhvr additive="base">
                                        <p:cTn id="7" dur="500" fill="hold"/>
                                        <p:tgtEl>
                                          <p:spTgt spid="13314">
                                            <p:txEl>
                                              <p:charRg st="90" end="44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charRg st="90" end="44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el 1"/>
          <p:cNvSpPr>
            <a:spLocks noGrp="1"/>
          </p:cNvSpPr>
          <p:nvPr>
            <p:ph type="title"/>
          </p:nvPr>
        </p:nvSpPr>
        <p:spPr>
          <a:xfrm>
            <a:off x="4505325" y="1158875"/>
            <a:ext cx="3500438" cy="1143000"/>
          </a:xfrm>
        </p:spPr>
        <p:txBody>
          <a:bodyPr/>
          <a:lstStyle/>
          <a:p>
            <a:pPr eaLnBrk="1" hangingPunct="1"/>
            <a:r>
              <a:rPr lang="nl-NL" sz="2000" smtClean="0">
                <a:latin typeface="Arial" charset="0"/>
                <a:cs typeface="Arial" charset="0"/>
              </a:rPr>
              <a:t/>
            </a:r>
            <a:br>
              <a:rPr lang="nl-NL" sz="2000" smtClean="0">
                <a:latin typeface="Arial" charset="0"/>
                <a:cs typeface="Arial" charset="0"/>
              </a:rPr>
            </a:br>
            <a:r>
              <a:rPr lang="nl-NL" sz="2000" smtClean="0">
                <a:latin typeface="Arial" charset="0"/>
                <a:cs typeface="Arial" charset="0"/>
              </a:rPr>
              <a:t/>
            </a:r>
            <a:br>
              <a:rPr lang="nl-NL" sz="2000" smtClean="0">
                <a:latin typeface="Arial" charset="0"/>
                <a:cs typeface="Arial" charset="0"/>
              </a:rPr>
            </a:br>
            <a:endParaRPr lang="nl-NL" sz="2000" smtClean="0">
              <a:latin typeface="Arial" charset="0"/>
              <a:cs typeface="Arial" charset="0"/>
            </a:endParaRPr>
          </a:p>
        </p:txBody>
      </p:sp>
      <p:sp>
        <p:nvSpPr>
          <p:cNvPr id="13314" name="Tijdelijke aanduiding voor inhoud 2"/>
          <p:cNvSpPr>
            <a:spLocks noGrp="1"/>
          </p:cNvSpPr>
          <p:nvPr>
            <p:ph idx="1"/>
          </p:nvPr>
        </p:nvSpPr>
        <p:spPr>
          <a:xfrm>
            <a:off x="1347788" y="2151063"/>
            <a:ext cx="6249987" cy="3160712"/>
          </a:xfrm>
        </p:spPr>
        <p:txBody>
          <a:bodyPr/>
          <a:lstStyle/>
          <a:p>
            <a:pPr marL="0" indent="0" eaLnBrk="1" hangingPunct="1">
              <a:spcAft>
                <a:spcPct val="40000"/>
              </a:spcAft>
              <a:buNone/>
            </a:pPr>
            <a:r>
              <a:rPr lang="nl-NL" sz="2800" b="1" dirty="0" smtClean="0"/>
              <a:t>5. Ik </a:t>
            </a:r>
            <a:r>
              <a:rPr lang="nl-NL" sz="2800" b="1" dirty="0"/>
              <a:t>ben hartstikke gezond, klachtenvrij en heb niks </a:t>
            </a:r>
            <a:endParaRPr lang="nl-NL" sz="2800" b="1" dirty="0" smtClean="0"/>
          </a:p>
          <a:p>
            <a:pPr marL="0" indent="0" eaLnBrk="1" hangingPunct="1">
              <a:spcAft>
                <a:spcPct val="40000"/>
              </a:spcAft>
              <a:buNone/>
            </a:pPr>
            <a:r>
              <a:rPr lang="nl-NL" sz="2000" dirty="0"/>
              <a:t>Dat is heel fijn voor je, maar je kunt een soa hebben en doorgeven zonder dat je het weet. Daar kom je alleen achter door je te laten testen. Bij veel soa’s krijg je geen klachten of pas na een hele tijd. Ondertussen kun je het wel aan anderen doorgeven. Of je kunt onvruchtbaar worden als je je niet op tijd laat behandelen. </a:t>
            </a:r>
            <a:endParaRPr lang="nl-NL" sz="2000" dirty="0" smtClean="0"/>
          </a:p>
        </p:txBody>
      </p:sp>
    </p:spTree>
    <p:extLst>
      <p:ext uri="{BB962C8B-B14F-4D97-AF65-F5344CB8AC3E}">
        <p14:creationId xmlns:p14="http://schemas.microsoft.com/office/powerpoint/2010/main" val="3358664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4">
                                            <p:txEl>
                                              <p:charRg st="55" end="382"/>
                                            </p:txEl>
                                          </p:spTgt>
                                        </p:tgtEl>
                                        <p:attrNameLst>
                                          <p:attrName>style.visibility</p:attrName>
                                        </p:attrNameLst>
                                      </p:cBhvr>
                                      <p:to>
                                        <p:strVal val="visible"/>
                                      </p:to>
                                    </p:set>
                                    <p:anim calcmode="lin" valueType="num">
                                      <p:cBhvr additive="base">
                                        <p:cTn id="7" dur="500" fill="hold"/>
                                        <p:tgtEl>
                                          <p:spTgt spid="13314">
                                            <p:txEl>
                                              <p:charRg st="55" end="38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charRg st="55" end="38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el 1"/>
          <p:cNvSpPr>
            <a:spLocks noGrp="1"/>
          </p:cNvSpPr>
          <p:nvPr>
            <p:ph type="title"/>
          </p:nvPr>
        </p:nvSpPr>
        <p:spPr>
          <a:xfrm>
            <a:off x="4505325" y="1158875"/>
            <a:ext cx="3500438" cy="1143000"/>
          </a:xfrm>
        </p:spPr>
        <p:txBody>
          <a:bodyPr/>
          <a:lstStyle/>
          <a:p>
            <a:pPr eaLnBrk="1" hangingPunct="1"/>
            <a:r>
              <a:rPr lang="nl-NL" sz="2000" smtClean="0">
                <a:latin typeface="Arial" charset="0"/>
                <a:cs typeface="Arial" charset="0"/>
              </a:rPr>
              <a:t/>
            </a:r>
            <a:br>
              <a:rPr lang="nl-NL" sz="2000" smtClean="0">
                <a:latin typeface="Arial" charset="0"/>
                <a:cs typeface="Arial" charset="0"/>
              </a:rPr>
            </a:br>
            <a:r>
              <a:rPr lang="nl-NL" sz="2000" smtClean="0">
                <a:latin typeface="Arial" charset="0"/>
                <a:cs typeface="Arial" charset="0"/>
              </a:rPr>
              <a:t/>
            </a:r>
            <a:br>
              <a:rPr lang="nl-NL" sz="2000" smtClean="0">
                <a:latin typeface="Arial" charset="0"/>
                <a:cs typeface="Arial" charset="0"/>
              </a:rPr>
            </a:br>
            <a:endParaRPr lang="nl-NL" sz="2000" smtClean="0">
              <a:latin typeface="Arial" charset="0"/>
              <a:cs typeface="Arial" charset="0"/>
            </a:endParaRPr>
          </a:p>
        </p:txBody>
      </p:sp>
      <p:sp>
        <p:nvSpPr>
          <p:cNvPr id="13314" name="Tijdelijke aanduiding voor inhoud 2"/>
          <p:cNvSpPr>
            <a:spLocks noGrp="1"/>
          </p:cNvSpPr>
          <p:nvPr>
            <p:ph idx="1"/>
          </p:nvPr>
        </p:nvSpPr>
        <p:spPr>
          <a:xfrm>
            <a:off x="1347788" y="2151063"/>
            <a:ext cx="6249987" cy="3160712"/>
          </a:xfrm>
        </p:spPr>
        <p:txBody>
          <a:bodyPr/>
          <a:lstStyle/>
          <a:p>
            <a:pPr marL="0" indent="0" eaLnBrk="1" hangingPunct="1">
              <a:spcAft>
                <a:spcPct val="40000"/>
              </a:spcAft>
              <a:buNone/>
            </a:pPr>
            <a:r>
              <a:rPr lang="nl-NL" b="1" dirty="0"/>
              <a:t>6</a:t>
            </a:r>
            <a:r>
              <a:rPr lang="nl-NL" b="1" dirty="0" smtClean="0"/>
              <a:t>. Heb </a:t>
            </a:r>
            <a:r>
              <a:rPr lang="nl-NL" b="1" dirty="0"/>
              <a:t>jij dan soms </a:t>
            </a:r>
            <a:r>
              <a:rPr lang="nl-NL" b="1" dirty="0" smtClean="0"/>
              <a:t>iets?</a:t>
            </a:r>
          </a:p>
          <a:p>
            <a:pPr marL="0" indent="0" eaLnBrk="1" hangingPunct="1">
              <a:spcAft>
                <a:spcPct val="40000"/>
              </a:spcAft>
              <a:buNone/>
            </a:pPr>
            <a:r>
              <a:rPr lang="nl-NL" sz="2000" dirty="0"/>
              <a:t>Niet dat ik weet. Maar dat is het nou net, je kunt iets hebben en doorgeven zonder dat je het weet. Daar kom je alleen achter door je te laten testen.</a:t>
            </a:r>
            <a:endParaRPr lang="nl-NL" sz="2000" dirty="0" smtClean="0"/>
          </a:p>
        </p:txBody>
      </p:sp>
    </p:spTree>
    <p:extLst>
      <p:ext uri="{BB962C8B-B14F-4D97-AF65-F5344CB8AC3E}">
        <p14:creationId xmlns:p14="http://schemas.microsoft.com/office/powerpoint/2010/main" val="308273502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4">
                                            <p:txEl>
                                              <p:charRg st="26" end="177"/>
                                            </p:txEl>
                                          </p:spTgt>
                                        </p:tgtEl>
                                        <p:attrNameLst>
                                          <p:attrName>style.visibility</p:attrName>
                                        </p:attrNameLst>
                                      </p:cBhvr>
                                      <p:to>
                                        <p:strVal val="visible"/>
                                      </p:to>
                                    </p:set>
                                    <p:anim calcmode="lin" valueType="num">
                                      <p:cBhvr additive="base">
                                        <p:cTn id="7" dur="500" fill="hold"/>
                                        <p:tgtEl>
                                          <p:spTgt spid="13314">
                                            <p:txEl>
                                              <p:charRg st="26" end="17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charRg st="26" end="17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itel 1"/>
          <p:cNvSpPr>
            <a:spLocks noGrp="1"/>
          </p:cNvSpPr>
          <p:nvPr>
            <p:ph type="title"/>
          </p:nvPr>
        </p:nvSpPr>
        <p:spPr>
          <a:xfrm>
            <a:off x="4505325" y="1158875"/>
            <a:ext cx="3500438" cy="1143000"/>
          </a:xfrm>
        </p:spPr>
        <p:txBody>
          <a:bodyPr/>
          <a:lstStyle/>
          <a:p>
            <a:pPr eaLnBrk="1" hangingPunct="1"/>
            <a:r>
              <a:rPr lang="nl-NL" sz="2000" smtClean="0">
                <a:latin typeface="Arial" charset="0"/>
                <a:cs typeface="Arial" charset="0"/>
              </a:rPr>
              <a:t/>
            </a:r>
            <a:br>
              <a:rPr lang="nl-NL" sz="2000" smtClean="0">
                <a:latin typeface="Arial" charset="0"/>
                <a:cs typeface="Arial" charset="0"/>
              </a:rPr>
            </a:br>
            <a:r>
              <a:rPr lang="nl-NL" sz="2000" smtClean="0">
                <a:latin typeface="Arial" charset="0"/>
                <a:cs typeface="Arial" charset="0"/>
              </a:rPr>
              <a:t/>
            </a:r>
            <a:br>
              <a:rPr lang="nl-NL" sz="2000" smtClean="0">
                <a:latin typeface="Arial" charset="0"/>
                <a:cs typeface="Arial" charset="0"/>
              </a:rPr>
            </a:br>
            <a:endParaRPr lang="nl-NL" sz="2000" smtClean="0">
              <a:latin typeface="Arial" charset="0"/>
              <a:cs typeface="Arial" charset="0"/>
            </a:endParaRPr>
          </a:p>
        </p:txBody>
      </p:sp>
      <p:sp>
        <p:nvSpPr>
          <p:cNvPr id="13314" name="Tijdelijke aanduiding voor inhoud 2"/>
          <p:cNvSpPr>
            <a:spLocks noGrp="1"/>
          </p:cNvSpPr>
          <p:nvPr>
            <p:ph idx="1"/>
          </p:nvPr>
        </p:nvSpPr>
        <p:spPr>
          <a:xfrm>
            <a:off x="1347788" y="2151063"/>
            <a:ext cx="6249987" cy="3160712"/>
          </a:xfrm>
        </p:spPr>
        <p:txBody>
          <a:bodyPr/>
          <a:lstStyle/>
          <a:p>
            <a:pPr marL="0" indent="0" eaLnBrk="1" hangingPunct="1">
              <a:spcAft>
                <a:spcPct val="40000"/>
              </a:spcAft>
              <a:buNone/>
            </a:pPr>
            <a:r>
              <a:rPr lang="nl-NL" b="1" dirty="0" smtClean="0"/>
              <a:t>7. Ik </a:t>
            </a:r>
            <a:r>
              <a:rPr lang="nl-NL" b="1" dirty="0"/>
              <a:t>ken niemand met een </a:t>
            </a:r>
            <a:r>
              <a:rPr lang="nl-NL" b="1" dirty="0" smtClean="0"/>
              <a:t>soa</a:t>
            </a:r>
          </a:p>
          <a:p>
            <a:pPr marL="0" indent="0" eaLnBrk="1" hangingPunct="1">
              <a:spcAft>
                <a:spcPct val="40000"/>
              </a:spcAft>
              <a:buNone/>
            </a:pPr>
            <a:r>
              <a:rPr lang="nl-NL" sz="2000" dirty="0"/>
              <a:t>Mensen die een soa hebben, praten daar niet altijd over. Dat zou jij misschien ook niet doen. Het kan dus zijn dat er iemand in jouw omgeving is die een soa heeft of heeft gehad, maar dat zie of merk je niet aan ze. Misschien weten ze het zelf niet eens. Dus het zegt helemaal niets dat je niemand kent met een soa. </a:t>
            </a:r>
            <a:endParaRPr lang="nl-NL" sz="2000" dirty="0" smtClean="0"/>
          </a:p>
        </p:txBody>
      </p:sp>
    </p:spTree>
    <p:extLst>
      <p:ext uri="{BB962C8B-B14F-4D97-AF65-F5344CB8AC3E}">
        <p14:creationId xmlns:p14="http://schemas.microsoft.com/office/powerpoint/2010/main" val="12371509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3314">
                                            <p:txEl>
                                              <p:charRg st="30" end="347"/>
                                            </p:txEl>
                                          </p:spTgt>
                                        </p:tgtEl>
                                        <p:attrNameLst>
                                          <p:attrName>style.visibility</p:attrName>
                                        </p:attrNameLst>
                                      </p:cBhvr>
                                      <p:to>
                                        <p:strVal val="visible"/>
                                      </p:to>
                                    </p:set>
                                    <p:anim calcmode="lin" valueType="num">
                                      <p:cBhvr additive="base">
                                        <p:cTn id="7" dur="500" fill="hold"/>
                                        <p:tgtEl>
                                          <p:spTgt spid="13314">
                                            <p:txEl>
                                              <p:charRg st="30" end="347"/>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charRg st="30" end="34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41513" y="3051672"/>
            <a:ext cx="5783856" cy="646331"/>
          </a:xfrm>
          <a:prstGeom prst="rect">
            <a:avLst/>
          </a:prstGeom>
          <a:noFill/>
        </p:spPr>
        <p:txBody>
          <a:bodyPr wrap="square" rtlCol="0">
            <a:spAutoFit/>
          </a:bodyPr>
          <a:lstStyle/>
          <a:p>
            <a:pPr algn="ctr"/>
            <a:r>
              <a:rPr lang="nl-NL" sz="3600" dirty="0" smtClean="0"/>
              <a:t>Einde van de </a:t>
            </a:r>
            <a:r>
              <a:rPr lang="nl-NL" sz="3600" dirty="0" smtClean="0"/>
              <a:t>oefening</a:t>
            </a:r>
            <a:endParaRPr lang="nl-NL" sz="3600" dirty="0"/>
          </a:p>
        </p:txBody>
      </p:sp>
    </p:spTree>
    <p:extLst>
      <p:ext uri="{BB962C8B-B14F-4D97-AF65-F5344CB8AC3E}">
        <p14:creationId xmlns:p14="http://schemas.microsoft.com/office/powerpoint/2010/main" val="2503074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56EB82D3BA3B4CA203B3E93566DC77" ma:contentTypeVersion="20" ma:contentTypeDescription="Een nieuw document maken." ma:contentTypeScope="" ma:versionID="a41ebc6956df8a3798aae8f40526556b">
  <xsd:schema xmlns:xsd="http://www.w3.org/2001/XMLSchema" xmlns:xs="http://www.w3.org/2001/XMLSchema" xmlns:p="http://schemas.microsoft.com/office/2006/metadata/properties" xmlns:ns2="e57d59c6-95b8-43a6-9130-611e4336409c" xmlns:ns3="e1236174-7766-4424-a08a-b844d6d02392" targetNamespace="http://schemas.microsoft.com/office/2006/metadata/properties" ma:root="true" ma:fieldsID="15e814d7ea46a9ad725b144f8f4fcee7" ns2:_="" ns3:_="">
    <xsd:import namespace="e57d59c6-95b8-43a6-9130-611e4336409c"/>
    <xsd:import namespace="e1236174-7766-4424-a08a-b844d6d02392"/>
    <xsd:element name="properties">
      <xsd:complexType>
        <xsd:sequence>
          <xsd:element name="documentManagement">
            <xsd:complexType>
              <xsd:all>
                <xsd:element ref="ns2:Title0" minOccurs="0"/>
                <xsd:element ref="ns2:Title1" minOccurs="0"/>
                <xsd:element ref="ns2:Title2" minOccurs="0"/>
                <xsd:element ref="ns2:Title3"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7d59c6-95b8-43a6-9130-611e4336409c" elementFormDefault="qualified">
    <xsd:import namespace="http://schemas.microsoft.com/office/2006/documentManagement/types"/>
    <xsd:import namespace="http://schemas.microsoft.com/office/infopath/2007/PartnerControls"/>
    <xsd:element name="Title0" ma:index="8" nillable="true" ma:displayName="Title" ma:description="" ma:internalName="Title0">
      <xsd:simpleType>
        <xsd:restriction base="dms:Text">
          <xsd:maxLength value="255"/>
        </xsd:restriction>
      </xsd:simpleType>
    </xsd:element>
    <xsd:element name="Title1" ma:index="9" nillable="true" ma:displayName="Title" ma:description="" ma:internalName="Title1">
      <xsd:simpleType>
        <xsd:restriction base="dms:Text">
          <xsd:maxLength value="255"/>
        </xsd:restriction>
      </xsd:simpleType>
    </xsd:element>
    <xsd:element name="Title2" ma:index="10" nillable="true" ma:displayName="Title" ma:description="" ma:internalName="Title2">
      <xsd:simpleType>
        <xsd:restriction base="dms:Text">
          <xsd:maxLength value="255"/>
        </xsd:restriction>
      </xsd:simpleType>
    </xsd:element>
    <xsd:element name="Title3" ma:index="11" nillable="true" ma:displayName="Title" ma:description="" ma:internalName="Title3">
      <xsd:simpleType>
        <xsd:restriction base="dms:Text">
          <xsd:maxLength value="255"/>
        </xsd:restriction>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bcfb5ac7-409f-40b6-a912-bc33f135f54b"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1236174-7766-4424-a08a-b844d6d0239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8822690-dd0b-40c7-99cf-181a6d5d7df7}" ma:internalName="TaxCatchAll" ma:showField="CatchAllData" ma:web="e1236174-7766-4424-a08a-b844d6d02392">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itle1 xmlns="e57d59c6-95b8-43a6-9130-611e4336409c" xsi:nil="true"/>
    <Title2 xmlns="e57d59c6-95b8-43a6-9130-611e4336409c" xsi:nil="true"/>
    <Title3 xmlns="e57d59c6-95b8-43a6-9130-611e4336409c" xsi:nil="true"/>
    <lcf76f155ced4ddcb4097134ff3c332f xmlns="e57d59c6-95b8-43a6-9130-611e4336409c">
      <Terms xmlns="http://schemas.microsoft.com/office/infopath/2007/PartnerControls"/>
    </lcf76f155ced4ddcb4097134ff3c332f>
    <TaxCatchAll xmlns="e1236174-7766-4424-a08a-b844d6d02392" xsi:nil="true"/>
    <Title0 xmlns="e57d59c6-95b8-43a6-9130-611e4336409c" xsi:nil="true"/>
  </documentManagement>
</p:properties>
</file>

<file path=customXml/itemProps1.xml><?xml version="1.0" encoding="utf-8"?>
<ds:datastoreItem xmlns:ds="http://schemas.openxmlformats.org/officeDocument/2006/customXml" ds:itemID="{A1DCDD4D-45EA-4A7F-9AD2-3C91CD53F3A2}"/>
</file>

<file path=customXml/itemProps2.xml><?xml version="1.0" encoding="utf-8"?>
<ds:datastoreItem xmlns:ds="http://schemas.openxmlformats.org/officeDocument/2006/customXml" ds:itemID="{CB54A624-8DD4-4B53-902F-4D346EFD8F86}"/>
</file>

<file path=customXml/itemProps3.xml><?xml version="1.0" encoding="utf-8"?>
<ds:datastoreItem xmlns:ds="http://schemas.openxmlformats.org/officeDocument/2006/customXml" ds:itemID="{21961B65-627E-4A37-9B3F-110BA0A251C3}"/>
</file>

<file path=docProps/app.xml><?xml version="1.0" encoding="utf-8"?>
<Properties xmlns="http://schemas.openxmlformats.org/officeDocument/2006/extended-properties" xmlns:vt="http://schemas.openxmlformats.org/officeDocument/2006/docPropsVTypes">
  <TotalTime>650</TotalTime>
  <Words>562</Words>
  <Application>Microsoft Office PowerPoint</Application>
  <PresentationFormat>On-screen Show (4:3)</PresentationFormat>
  <Paragraphs>34</Paragraphs>
  <Slides>9</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Wingdings</vt:lpstr>
      <vt:lpstr>Office-thema</vt:lpstr>
      <vt:lpstr>PowerPoint Presentation</vt:lpstr>
      <vt:lpstr>  </vt:lpstr>
      <vt:lpstr>  </vt:lpstr>
      <vt:lpstr>  </vt:lpstr>
      <vt:lpstr>  </vt:lpstr>
      <vt:lpstr>  </vt:lpstr>
      <vt:lpstr>  </vt:lpstr>
      <vt:lpstr>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Jan Bart Adriaanse</dc:creator>
  <cp:lastModifiedBy>Susanna Bakker</cp:lastModifiedBy>
  <cp:revision>154</cp:revision>
  <dcterms:created xsi:type="dcterms:W3CDTF">2012-09-03T14:23:03Z</dcterms:created>
  <dcterms:modified xsi:type="dcterms:W3CDTF">2020-11-13T10:20:38Z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0x0101005956EB82D3BA3B4CA203B3E93566DC77</vt:lpwstr>
  </property>
  <property fmtid="{D5CDD505-2E9C-101B-9397-08002B2CF9AE}" pid="3" name="MediaServiceImageTags">
    <vt:lpwstr/>
  </property>
</Properties>
</file>